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大標題文字"/>
          <p:cNvSpPr txBox="1"/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大標題文字</a:t>
            </a:r>
          </a:p>
        </p:txBody>
      </p:sp>
      <p:sp>
        <p:nvSpPr>
          <p:cNvPr id="92" name="內文層級一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大標題文字"/>
          <p:cNvSpPr txBox="1"/>
          <p:nvPr>
            <p:ph type="title"/>
          </p:nvPr>
        </p:nvSpPr>
        <p:spPr>
          <a:xfrm>
            <a:off x="628650" y="273843"/>
            <a:ext cx="7886700" cy="994201"/>
          </a:xfrm>
          <a:prstGeom prst="rect">
            <a:avLst/>
          </a:prstGeom>
        </p:spPr>
        <p:txBody>
          <a:bodyPr lIns="34275" tIns="34275" rIns="34275" bIns="34275" anchor="ctr"/>
          <a:lstStyle>
            <a:lvl1pPr>
              <a:lnSpc>
                <a:spcPct val="90000"/>
              </a:lnSpc>
              <a:defRPr sz="33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08" name="內文層級一…"/>
          <p:cNvSpPr txBox="1"/>
          <p:nvPr>
            <p:ph type="body" idx="1"/>
          </p:nvPr>
        </p:nvSpPr>
        <p:spPr>
          <a:xfrm>
            <a:off x="395536" y="915566"/>
            <a:ext cx="8350200" cy="3528601"/>
          </a:xfrm>
          <a:prstGeom prst="rect">
            <a:avLst/>
          </a:prstGeom>
        </p:spPr>
        <p:txBody>
          <a:bodyPr lIns="34275" tIns="34275" rIns="34275" bIns="34275"/>
          <a:lstStyle>
            <a:lvl1pPr indent="-3556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52500" indent="-3810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54150" indent="-41275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964871" indent="-453571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89200" indent="-5080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pic>
        <p:nvPicPr>
          <p:cNvPr id="109" name="Google Shape;59;p14" descr="Google Shape;59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536" y="630000"/>
            <a:ext cx="8999998" cy="468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幻燈片編號"/>
          <p:cNvSpPr txBox="1"/>
          <p:nvPr>
            <p:ph type="sldNum" sz="quarter" idx="2"/>
          </p:nvPr>
        </p:nvSpPr>
        <p:spPr>
          <a:xfrm>
            <a:off x="8656297" y="4734498"/>
            <a:ext cx="241093" cy="246351"/>
          </a:xfrm>
          <a:prstGeom prst="rect">
            <a:avLst/>
          </a:prstGeom>
        </p:spPr>
        <p:txBody>
          <a:bodyPr lIns="34275" tIns="34275" rIns="34275" bIns="34275"/>
          <a:lstStyle>
            <a:lvl1pPr algn="l"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大標題文字"/>
          <p:cNvSpPr txBox="1"/>
          <p:nvPr>
            <p:ph type="title"/>
          </p:nvPr>
        </p:nvSpPr>
        <p:spPr>
          <a:xfrm>
            <a:off x="1143000" y="841771"/>
            <a:ext cx="6858000" cy="1790701"/>
          </a:xfrm>
          <a:prstGeom prst="rect">
            <a:avLst/>
          </a:prstGeom>
        </p:spPr>
        <p:txBody>
          <a:bodyPr lIns="34275" tIns="34275" rIns="34275" bIns="34275" anchor="b"/>
          <a:lstStyle>
            <a:lvl1pPr algn="ctr">
              <a:lnSpc>
                <a:spcPct val="90000"/>
              </a:lnSpc>
              <a:defRPr sz="4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18" name="內文層級一…"/>
          <p:cNvSpPr txBox="1"/>
          <p:nvPr>
            <p:ph type="body" sz="quarter" idx="1"/>
          </p:nvPr>
        </p:nvSpPr>
        <p:spPr>
          <a:xfrm>
            <a:off x="1143000" y="2701527"/>
            <a:ext cx="6858000" cy="1241701"/>
          </a:xfrm>
          <a:prstGeom prst="rect">
            <a:avLst/>
          </a:prstGeom>
        </p:spPr>
        <p:txBody>
          <a:bodyPr lIns="34275" tIns="34275" rIns="34275" bIns="34275"/>
          <a:lstStyle>
            <a:lvl1pPr marL="361950" indent="-266700" algn="ctr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61950" indent="209550" algn="ctr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61950" indent="685800" algn="ctr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61950" indent="1149350" algn="ctr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1950" indent="1606550" algn="ctr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9" name="幻燈片編號"/>
          <p:cNvSpPr txBox="1"/>
          <p:nvPr>
            <p:ph type="sldNum" sz="quarter" idx="2"/>
          </p:nvPr>
        </p:nvSpPr>
        <p:spPr>
          <a:xfrm>
            <a:off x="8314218" y="4806437"/>
            <a:ext cx="201132" cy="195551"/>
          </a:xfrm>
          <a:prstGeom prst="rect">
            <a:avLst/>
          </a:prstGeom>
        </p:spPr>
        <p:txBody>
          <a:bodyPr lIns="34275" tIns="34275" rIns="34275" bIns="34275"/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幻燈片編號"/>
          <p:cNvSpPr txBox="1"/>
          <p:nvPr>
            <p:ph type="sldNum" sz="quarter" idx="2"/>
          </p:nvPr>
        </p:nvSpPr>
        <p:spPr>
          <a:xfrm>
            <a:off x="8314218" y="4806437"/>
            <a:ext cx="201132" cy="195551"/>
          </a:xfrm>
          <a:prstGeom prst="rect">
            <a:avLst/>
          </a:prstGeom>
        </p:spPr>
        <p:txBody>
          <a:bodyPr lIns="34275" tIns="34275" rIns="34275" bIns="34275"/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大標題文字"/>
          <p:cNvSpPr txBox="1"/>
          <p:nvPr>
            <p:ph type="title"/>
          </p:nvPr>
        </p:nvSpPr>
        <p:spPr>
          <a:xfrm>
            <a:off x="628650" y="273843"/>
            <a:ext cx="7886700" cy="994201"/>
          </a:xfrm>
          <a:prstGeom prst="rect">
            <a:avLst/>
          </a:prstGeom>
        </p:spPr>
        <p:txBody>
          <a:bodyPr lIns="34275" tIns="34275" rIns="34275" bIns="34275" anchor="ctr"/>
          <a:lstStyle>
            <a:lvl1pPr>
              <a:lnSpc>
                <a:spcPct val="90000"/>
              </a:lnSpc>
              <a:defRPr sz="33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34" name="內文層級一…"/>
          <p:cNvSpPr txBox="1"/>
          <p:nvPr>
            <p:ph type="body" idx="1"/>
          </p:nvPr>
        </p:nvSpPr>
        <p:spPr>
          <a:xfrm>
            <a:off x="628650" y="1369219"/>
            <a:ext cx="7886700" cy="3263401"/>
          </a:xfrm>
          <a:prstGeom prst="rect">
            <a:avLst/>
          </a:prstGeom>
        </p:spPr>
        <p:txBody>
          <a:bodyPr lIns="34275" tIns="34275" rIns="34275" bIns="34275"/>
          <a:lstStyle>
            <a:lvl1pPr indent="-3175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67316" indent="-370416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98600" indent="-4445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987550" indent="-47625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4750" indent="-47625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5" name="幻燈片編號"/>
          <p:cNvSpPr txBox="1"/>
          <p:nvPr>
            <p:ph type="sldNum" sz="quarter" idx="2"/>
          </p:nvPr>
        </p:nvSpPr>
        <p:spPr>
          <a:xfrm>
            <a:off x="8314218" y="4806437"/>
            <a:ext cx="201132" cy="195551"/>
          </a:xfrm>
          <a:prstGeom prst="rect">
            <a:avLst/>
          </a:prstGeom>
        </p:spPr>
        <p:txBody>
          <a:bodyPr lIns="34275" tIns="34275" rIns="34275" bIns="34275"/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大標題文字"/>
          <p:cNvSpPr txBox="1"/>
          <p:nvPr>
            <p:ph type="title"/>
          </p:nvPr>
        </p:nvSpPr>
        <p:spPr>
          <a:xfrm>
            <a:off x="623887" y="1282303"/>
            <a:ext cx="7886701" cy="2139602"/>
          </a:xfrm>
          <a:prstGeom prst="rect">
            <a:avLst/>
          </a:prstGeom>
        </p:spPr>
        <p:txBody>
          <a:bodyPr lIns="34275" tIns="34275" rIns="34275" bIns="34275" anchor="b"/>
          <a:lstStyle>
            <a:lvl1pPr>
              <a:lnSpc>
                <a:spcPct val="90000"/>
              </a:lnSpc>
              <a:defRPr sz="4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43" name="內文層級一…"/>
          <p:cNvSpPr txBox="1"/>
          <p:nvPr>
            <p:ph type="body" sz="quarter" idx="1"/>
          </p:nvPr>
        </p:nvSpPr>
        <p:spPr>
          <a:xfrm>
            <a:off x="623887" y="3442096"/>
            <a:ext cx="7886701" cy="1125301"/>
          </a:xfrm>
          <a:prstGeom prst="rect">
            <a:avLst/>
          </a:prstGeom>
        </p:spPr>
        <p:txBody>
          <a:bodyPr lIns="34275" tIns="34275" rIns="34275" bIns="34275"/>
          <a:lstStyle>
            <a:lvl1pPr marL="228600" indent="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28600" indent="4572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28600" indent="9144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8600" indent="13716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" indent="18288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4" name="幻燈片編號"/>
          <p:cNvSpPr txBox="1"/>
          <p:nvPr>
            <p:ph type="sldNum" sz="quarter" idx="2"/>
          </p:nvPr>
        </p:nvSpPr>
        <p:spPr>
          <a:xfrm>
            <a:off x="8314218" y="4806437"/>
            <a:ext cx="201132" cy="195551"/>
          </a:xfrm>
          <a:prstGeom prst="rect">
            <a:avLst/>
          </a:prstGeom>
        </p:spPr>
        <p:txBody>
          <a:bodyPr lIns="34275" tIns="34275" rIns="34275" bIns="34275"/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大標題文字"/>
          <p:cNvSpPr txBox="1"/>
          <p:nvPr>
            <p:ph type="title"/>
          </p:nvPr>
        </p:nvSpPr>
        <p:spPr>
          <a:xfrm>
            <a:off x="628650" y="273843"/>
            <a:ext cx="7886700" cy="994201"/>
          </a:xfrm>
          <a:prstGeom prst="rect">
            <a:avLst/>
          </a:prstGeom>
        </p:spPr>
        <p:txBody>
          <a:bodyPr lIns="34275" tIns="34275" rIns="34275" bIns="34275" anchor="ctr"/>
          <a:lstStyle>
            <a:lvl1pPr>
              <a:lnSpc>
                <a:spcPct val="90000"/>
              </a:lnSpc>
              <a:defRPr sz="33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52" name="內文層級一…"/>
          <p:cNvSpPr txBox="1"/>
          <p:nvPr>
            <p:ph type="body" sz="half" idx="1"/>
          </p:nvPr>
        </p:nvSpPr>
        <p:spPr>
          <a:xfrm>
            <a:off x="628650" y="1369219"/>
            <a:ext cx="3886200" cy="3263401"/>
          </a:xfrm>
          <a:prstGeom prst="rect">
            <a:avLst/>
          </a:prstGeom>
        </p:spPr>
        <p:txBody>
          <a:bodyPr lIns="34275" tIns="34275" rIns="34275" bIns="34275"/>
          <a:lstStyle>
            <a:lvl1pPr indent="-3175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67316" indent="-370416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98600" indent="-4445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987550" indent="-47625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4750" indent="-47625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53" name="Google Shape;87;p19"/>
          <p:cNvSpPr txBox="1"/>
          <p:nvPr>
            <p:ph type="body" sz="half" idx="13"/>
          </p:nvPr>
        </p:nvSpPr>
        <p:spPr>
          <a:xfrm>
            <a:off x="4629150" y="1369219"/>
            <a:ext cx="3886200" cy="3263401"/>
          </a:xfrm>
          <a:prstGeom prst="rect">
            <a:avLst/>
          </a:prstGeom>
        </p:spPr>
        <p:txBody>
          <a:bodyPr lIns="34275" tIns="34275" rIns="34275" bIns="34275"/>
          <a:lstStyle/>
          <a:p>
            <a:pPr indent="-3175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4" name="幻燈片編號"/>
          <p:cNvSpPr txBox="1"/>
          <p:nvPr>
            <p:ph type="sldNum" sz="quarter" idx="2"/>
          </p:nvPr>
        </p:nvSpPr>
        <p:spPr>
          <a:xfrm>
            <a:off x="8314218" y="4806437"/>
            <a:ext cx="201132" cy="195551"/>
          </a:xfrm>
          <a:prstGeom prst="rect">
            <a:avLst/>
          </a:prstGeom>
        </p:spPr>
        <p:txBody>
          <a:bodyPr lIns="34275" tIns="34275" rIns="34275" bIns="34275"/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大標題文字"/>
          <p:cNvSpPr txBox="1"/>
          <p:nvPr>
            <p:ph type="title"/>
          </p:nvPr>
        </p:nvSpPr>
        <p:spPr>
          <a:xfrm>
            <a:off x="629841" y="273843"/>
            <a:ext cx="7886701" cy="994201"/>
          </a:xfrm>
          <a:prstGeom prst="rect">
            <a:avLst/>
          </a:prstGeom>
        </p:spPr>
        <p:txBody>
          <a:bodyPr lIns="34275" tIns="34275" rIns="34275" bIns="34275" anchor="ctr"/>
          <a:lstStyle>
            <a:lvl1pPr>
              <a:lnSpc>
                <a:spcPct val="90000"/>
              </a:lnSpc>
              <a:defRPr sz="33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62" name="內文層級一…"/>
          <p:cNvSpPr txBox="1"/>
          <p:nvPr>
            <p:ph type="body" sz="quarter" idx="1"/>
          </p:nvPr>
        </p:nvSpPr>
        <p:spPr>
          <a:xfrm>
            <a:off x="629841" y="1260871"/>
            <a:ext cx="3868500" cy="618001"/>
          </a:xfrm>
          <a:prstGeom prst="rect">
            <a:avLst/>
          </a:prstGeom>
        </p:spPr>
        <p:txBody>
          <a:bodyPr lIns="34275" tIns="34275" rIns="34275" bIns="34275" anchor="b"/>
          <a:lstStyle>
            <a:lvl1pPr marL="228600" indent="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28600" indent="4572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28600" indent="9144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8600" indent="13716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" indent="18288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63" name="Google Shape;94;p20"/>
          <p:cNvSpPr txBox="1"/>
          <p:nvPr>
            <p:ph type="body" sz="half" idx="13"/>
          </p:nvPr>
        </p:nvSpPr>
        <p:spPr>
          <a:xfrm>
            <a:off x="629841" y="1878805"/>
            <a:ext cx="3868500" cy="2763302"/>
          </a:xfrm>
          <a:prstGeom prst="rect">
            <a:avLst/>
          </a:prstGeom>
        </p:spPr>
        <p:txBody>
          <a:bodyPr lIns="34275" tIns="34275" rIns="34275" bIns="34275"/>
          <a:lstStyle/>
          <a:p>
            <a:pPr indent="-3175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4" name="Google Shape;95;p20"/>
          <p:cNvSpPr txBox="1"/>
          <p:nvPr>
            <p:ph type="body" sz="quarter" idx="14"/>
          </p:nvPr>
        </p:nvSpPr>
        <p:spPr>
          <a:xfrm>
            <a:off x="4629150" y="1260871"/>
            <a:ext cx="3887400" cy="618001"/>
          </a:xfrm>
          <a:prstGeom prst="rect">
            <a:avLst/>
          </a:prstGeom>
        </p:spPr>
        <p:txBody>
          <a:bodyPr lIns="34275" tIns="34275" rIns="34275" bIns="34275" anchor="b"/>
          <a:lstStyle/>
          <a:p>
            <a:pPr marL="228600" indent="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5" name="Google Shape;96;p20"/>
          <p:cNvSpPr txBox="1"/>
          <p:nvPr>
            <p:ph type="body" sz="half" idx="15"/>
          </p:nvPr>
        </p:nvSpPr>
        <p:spPr>
          <a:xfrm>
            <a:off x="4629150" y="1878805"/>
            <a:ext cx="3887400" cy="2763302"/>
          </a:xfrm>
          <a:prstGeom prst="rect">
            <a:avLst/>
          </a:prstGeom>
        </p:spPr>
        <p:txBody>
          <a:bodyPr lIns="34275" tIns="34275" rIns="34275" bIns="34275"/>
          <a:lstStyle/>
          <a:p>
            <a:pPr indent="-3175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6" name="幻燈片編號"/>
          <p:cNvSpPr txBox="1"/>
          <p:nvPr>
            <p:ph type="sldNum" sz="quarter" idx="2"/>
          </p:nvPr>
        </p:nvSpPr>
        <p:spPr>
          <a:xfrm>
            <a:off x="8314218" y="4806437"/>
            <a:ext cx="201132" cy="195551"/>
          </a:xfrm>
          <a:prstGeom prst="rect">
            <a:avLst/>
          </a:prstGeom>
        </p:spPr>
        <p:txBody>
          <a:bodyPr lIns="34275" tIns="34275" rIns="34275" bIns="34275"/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大標題文字"/>
          <p:cNvSpPr txBox="1"/>
          <p:nvPr>
            <p:ph type="title"/>
          </p:nvPr>
        </p:nvSpPr>
        <p:spPr>
          <a:xfrm>
            <a:off x="628650" y="273843"/>
            <a:ext cx="7886700" cy="994201"/>
          </a:xfrm>
          <a:prstGeom prst="rect">
            <a:avLst/>
          </a:prstGeom>
        </p:spPr>
        <p:txBody>
          <a:bodyPr lIns="34275" tIns="34275" rIns="34275" bIns="34275" anchor="ctr"/>
          <a:lstStyle>
            <a:lvl1pPr>
              <a:lnSpc>
                <a:spcPct val="90000"/>
              </a:lnSpc>
              <a:defRPr sz="33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74" name="幻燈片編號"/>
          <p:cNvSpPr txBox="1"/>
          <p:nvPr>
            <p:ph type="sldNum" sz="quarter" idx="2"/>
          </p:nvPr>
        </p:nvSpPr>
        <p:spPr>
          <a:xfrm>
            <a:off x="8314218" y="4806437"/>
            <a:ext cx="201132" cy="195551"/>
          </a:xfrm>
          <a:prstGeom prst="rect">
            <a:avLst/>
          </a:prstGeom>
        </p:spPr>
        <p:txBody>
          <a:bodyPr lIns="34275" tIns="34275" rIns="34275" bIns="34275"/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大標題文字"/>
          <p:cNvSpPr txBox="1"/>
          <p:nvPr>
            <p:ph type="title"/>
          </p:nvPr>
        </p:nvSpPr>
        <p:spPr>
          <a:xfrm>
            <a:off x="629841" y="342900"/>
            <a:ext cx="2949001" cy="1200300"/>
          </a:xfrm>
          <a:prstGeom prst="rect">
            <a:avLst/>
          </a:prstGeom>
        </p:spPr>
        <p:txBody>
          <a:bodyPr lIns="34275" tIns="34275" rIns="34275" bIns="34275" anchor="b"/>
          <a:lstStyle>
            <a:lvl1pPr>
              <a:lnSpc>
                <a:spcPct val="90000"/>
              </a:lnSpc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82" name="內文層級一…"/>
          <p:cNvSpPr txBox="1"/>
          <p:nvPr>
            <p:ph type="body" sz="half" idx="1"/>
          </p:nvPr>
        </p:nvSpPr>
        <p:spPr>
          <a:xfrm>
            <a:off x="3887391" y="740568"/>
            <a:ext cx="4629301" cy="3655202"/>
          </a:xfrm>
          <a:prstGeom prst="rect">
            <a:avLst/>
          </a:prstGeom>
        </p:spPr>
        <p:txBody>
          <a:bodyPr lIns="34275" tIns="34275" rIns="34275" bIns="34275"/>
          <a:lstStyle>
            <a:lvl1pPr indent="-3810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66107" indent="-413657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85900" indent="-4572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23110" indent="-51816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80310" indent="-51816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83" name="Google Shape;108;p22"/>
          <p:cNvSpPr txBox="1"/>
          <p:nvPr>
            <p:ph type="body" sz="quarter" idx="13"/>
          </p:nvPr>
        </p:nvSpPr>
        <p:spPr>
          <a:xfrm>
            <a:off x="629840" y="1543049"/>
            <a:ext cx="2949002" cy="2858702"/>
          </a:xfrm>
          <a:prstGeom prst="rect">
            <a:avLst/>
          </a:prstGeom>
        </p:spPr>
        <p:txBody>
          <a:bodyPr lIns="34275" tIns="34275" rIns="34275" bIns="34275"/>
          <a:lstStyle/>
          <a:p>
            <a:pPr marL="228600" indent="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4" name="幻燈片編號"/>
          <p:cNvSpPr txBox="1"/>
          <p:nvPr>
            <p:ph type="sldNum" sz="quarter" idx="2"/>
          </p:nvPr>
        </p:nvSpPr>
        <p:spPr>
          <a:xfrm>
            <a:off x="8314218" y="4806437"/>
            <a:ext cx="201132" cy="195551"/>
          </a:xfrm>
          <a:prstGeom prst="rect">
            <a:avLst/>
          </a:prstGeom>
        </p:spPr>
        <p:txBody>
          <a:bodyPr lIns="34275" tIns="34275" rIns="34275" bIns="34275"/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大標題文字"/>
          <p:cNvSpPr txBox="1"/>
          <p:nvPr>
            <p:ph type="title"/>
          </p:nvPr>
        </p:nvSpPr>
        <p:spPr>
          <a:xfrm>
            <a:off x="629841" y="342900"/>
            <a:ext cx="2949001" cy="1200300"/>
          </a:xfrm>
          <a:prstGeom prst="rect">
            <a:avLst/>
          </a:prstGeom>
        </p:spPr>
        <p:txBody>
          <a:bodyPr lIns="34275" tIns="34275" rIns="34275" bIns="34275" anchor="b"/>
          <a:lstStyle>
            <a:lvl1pPr>
              <a:lnSpc>
                <a:spcPct val="90000"/>
              </a:lnSpc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92" name="Google Shape;114;p23"/>
          <p:cNvSpPr/>
          <p:nvPr>
            <p:ph type="pic" sz="half" idx="13"/>
          </p:nvPr>
        </p:nvSpPr>
        <p:spPr>
          <a:xfrm>
            <a:off x="3887391" y="740568"/>
            <a:ext cx="4629301" cy="36552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3" name="內文層級一…"/>
          <p:cNvSpPr txBox="1"/>
          <p:nvPr>
            <p:ph type="body" sz="quarter" idx="1"/>
          </p:nvPr>
        </p:nvSpPr>
        <p:spPr>
          <a:xfrm>
            <a:off x="629841" y="1543050"/>
            <a:ext cx="2949001" cy="2858700"/>
          </a:xfrm>
          <a:prstGeom prst="rect">
            <a:avLst/>
          </a:prstGeom>
        </p:spPr>
        <p:txBody>
          <a:bodyPr lIns="34275" tIns="34275" rIns="34275" bIns="34275"/>
          <a:lstStyle>
            <a:lvl1pPr marL="228600" indent="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28600" indent="4572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28600" indent="9144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8600" indent="13716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" indent="18288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94" name="幻燈片編號"/>
          <p:cNvSpPr txBox="1"/>
          <p:nvPr>
            <p:ph type="sldNum" sz="quarter" idx="2"/>
          </p:nvPr>
        </p:nvSpPr>
        <p:spPr>
          <a:xfrm>
            <a:off x="8314218" y="4806437"/>
            <a:ext cx="201132" cy="195551"/>
          </a:xfrm>
          <a:prstGeom prst="rect">
            <a:avLst/>
          </a:prstGeom>
        </p:spPr>
        <p:txBody>
          <a:bodyPr lIns="34275" tIns="34275" rIns="34275" bIns="34275"/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大標題文字"/>
          <p:cNvSpPr txBox="1"/>
          <p:nvPr>
            <p:ph type="title"/>
          </p:nvPr>
        </p:nvSpPr>
        <p:spPr>
          <a:xfrm>
            <a:off x="628650" y="273843"/>
            <a:ext cx="7886700" cy="994201"/>
          </a:xfrm>
          <a:prstGeom prst="rect">
            <a:avLst/>
          </a:prstGeom>
        </p:spPr>
        <p:txBody>
          <a:bodyPr lIns="34275" tIns="34275" rIns="34275" bIns="34275" anchor="ctr"/>
          <a:lstStyle>
            <a:lvl1pPr>
              <a:lnSpc>
                <a:spcPct val="90000"/>
              </a:lnSpc>
              <a:defRPr sz="33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02" name="內文層級一…"/>
          <p:cNvSpPr txBox="1"/>
          <p:nvPr>
            <p:ph type="body" idx="1"/>
          </p:nvPr>
        </p:nvSpPr>
        <p:spPr>
          <a:xfrm rot="5400000">
            <a:off x="2940299" y="-942432"/>
            <a:ext cx="3263402" cy="7886701"/>
          </a:xfrm>
          <a:prstGeom prst="rect">
            <a:avLst/>
          </a:prstGeom>
        </p:spPr>
        <p:txBody>
          <a:bodyPr lIns="34275" tIns="34275" rIns="34275" bIns="34275"/>
          <a:lstStyle>
            <a:lvl1pPr indent="-3175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67316" indent="-370416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98600" indent="-4445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987550" indent="-47625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4750" indent="-47625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03" name="幻燈片編號"/>
          <p:cNvSpPr txBox="1"/>
          <p:nvPr>
            <p:ph type="sldNum" sz="quarter" idx="2"/>
          </p:nvPr>
        </p:nvSpPr>
        <p:spPr>
          <a:xfrm>
            <a:off x="8314218" y="4806437"/>
            <a:ext cx="201132" cy="195551"/>
          </a:xfrm>
          <a:prstGeom prst="rect">
            <a:avLst/>
          </a:prstGeom>
        </p:spPr>
        <p:txBody>
          <a:bodyPr lIns="34275" tIns="34275" rIns="34275" bIns="34275"/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大標題文字"/>
          <p:cNvSpPr txBox="1"/>
          <p:nvPr>
            <p:ph type="title"/>
          </p:nvPr>
        </p:nvSpPr>
        <p:spPr>
          <a:xfrm rot="5400000">
            <a:off x="5350050" y="1467544"/>
            <a:ext cx="4359001" cy="1971601"/>
          </a:xfrm>
          <a:prstGeom prst="rect">
            <a:avLst/>
          </a:prstGeom>
        </p:spPr>
        <p:txBody>
          <a:bodyPr lIns="34275" tIns="34275" rIns="34275" bIns="34275" anchor="ctr"/>
          <a:lstStyle>
            <a:lvl1pPr>
              <a:lnSpc>
                <a:spcPct val="90000"/>
              </a:lnSpc>
              <a:defRPr sz="33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1" name="內文層級一…"/>
          <p:cNvSpPr txBox="1"/>
          <p:nvPr>
            <p:ph type="body" idx="1"/>
          </p:nvPr>
        </p:nvSpPr>
        <p:spPr>
          <a:xfrm rot="5400000">
            <a:off x="1349474" y="-447056"/>
            <a:ext cx="4359001" cy="5800801"/>
          </a:xfrm>
          <a:prstGeom prst="rect">
            <a:avLst/>
          </a:prstGeom>
        </p:spPr>
        <p:txBody>
          <a:bodyPr lIns="34275" tIns="34275" rIns="34275" bIns="34275"/>
          <a:lstStyle>
            <a:lvl1pPr indent="-3175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67316" indent="-370416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98600" indent="-4445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987550" indent="-47625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4750" indent="-47625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幻燈片編號"/>
          <p:cNvSpPr txBox="1"/>
          <p:nvPr>
            <p:ph type="sldNum" sz="quarter" idx="2"/>
          </p:nvPr>
        </p:nvSpPr>
        <p:spPr>
          <a:xfrm>
            <a:off x="8314218" y="4806437"/>
            <a:ext cx="201132" cy="195551"/>
          </a:xfrm>
          <a:prstGeom prst="rect">
            <a:avLst/>
          </a:prstGeom>
        </p:spPr>
        <p:txBody>
          <a:bodyPr lIns="34275" tIns="34275" rIns="34275" bIns="34275"/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8" name="內文層級一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9" name="Google Shape;23;p5"/>
          <p:cNvSpPr txBox="1"/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大標題文字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大標題文字</a:t>
            </a:r>
          </a:p>
        </p:txBody>
      </p:sp>
      <p:sp>
        <p:nvSpPr>
          <p:cNvPr id="56" name="內文層級一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大標題文字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大標題文字</a:t>
            </a:r>
          </a:p>
        </p:txBody>
      </p:sp>
      <p:sp>
        <p:nvSpPr>
          <p:cNvPr id="6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" name="大標題文字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大標題文字</a:t>
            </a:r>
          </a:p>
        </p:txBody>
      </p:sp>
      <p:sp>
        <p:nvSpPr>
          <p:cNvPr id="74" name="內文層級一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5" name="Google Shape;39;p9"/>
          <p:cNvSpPr txBox="1"/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內文層級一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Relationship Id="rId3" Type="http://schemas.openxmlformats.org/officeDocument/2006/relationships/image" Target="../media/image1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135;p26"/>
          <p:cNvSpPr/>
          <p:nvPr/>
        </p:nvSpPr>
        <p:spPr>
          <a:xfrm>
            <a:off x="0" y="-27601"/>
            <a:ext cx="9144000" cy="5198702"/>
          </a:xfrm>
          <a:prstGeom prst="rect">
            <a:avLst/>
          </a:prstGeom>
          <a:solidFill>
            <a:srgbClr val="43434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</a:p>
        </p:txBody>
      </p:sp>
      <p:grpSp>
        <p:nvGrpSpPr>
          <p:cNvPr id="224" name="Google Shape;136;p26"/>
          <p:cNvGrpSpPr/>
          <p:nvPr/>
        </p:nvGrpSpPr>
        <p:grpSpPr>
          <a:xfrm>
            <a:off x="411749" y="221249"/>
            <a:ext cx="5711527" cy="601951"/>
            <a:chOff x="0" y="0"/>
            <a:chExt cx="5711525" cy="601949"/>
          </a:xfrm>
        </p:grpSpPr>
        <p:sp>
          <p:nvSpPr>
            <p:cNvPr id="222" name="Google Shape;137;p26"/>
            <p:cNvSpPr txBox="1"/>
            <p:nvPr/>
          </p:nvSpPr>
          <p:spPr>
            <a:xfrm>
              <a:off x="258724" y="0"/>
              <a:ext cx="5452802" cy="601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lnSpc>
                  <a:spcPct val="115000"/>
                </a:lnSpc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強化品牌DNA，提升品牌認同感</a:t>
              </a:r>
            </a:p>
          </p:txBody>
        </p:sp>
        <p:sp>
          <p:nvSpPr>
            <p:cNvPr id="223" name="Google Shape;138;p26"/>
            <p:cNvSpPr/>
            <p:nvPr/>
          </p:nvSpPr>
          <p:spPr>
            <a:xfrm>
              <a:off x="0" y="117075"/>
              <a:ext cx="101401" cy="306900"/>
            </a:xfrm>
            <a:prstGeom prst="rect">
              <a:avLst/>
            </a:prstGeom>
            <a:solidFill>
              <a:srgbClr val="FFFF00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sp>
        <p:nvSpPr>
          <p:cNvPr id="225" name="Google Shape;139;p26"/>
          <p:cNvSpPr/>
          <p:nvPr/>
        </p:nvSpPr>
        <p:spPr>
          <a:xfrm>
            <a:off x="2586475" y="946199"/>
            <a:ext cx="3860701" cy="3860701"/>
          </a:xfrm>
          <a:prstGeom prst="ellipse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26" name="Google Shape;140;p26"/>
          <p:cNvSpPr/>
          <p:nvPr/>
        </p:nvSpPr>
        <p:spPr>
          <a:xfrm>
            <a:off x="2586475" y="2876550"/>
            <a:ext cx="3860701" cy="0"/>
          </a:xfrm>
          <a:prstGeom prst="line">
            <a:avLst/>
          </a:prstGeom>
          <a:ln w="38100">
            <a:solidFill>
              <a:srgbClr val="434343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27" name="Google Shape;141;p26"/>
          <p:cNvSpPr/>
          <p:nvPr/>
        </p:nvSpPr>
        <p:spPr>
          <a:xfrm flipV="1">
            <a:off x="4518095" y="946199"/>
            <a:ext cx="1" cy="3860702"/>
          </a:xfrm>
          <a:prstGeom prst="line">
            <a:avLst/>
          </a:prstGeom>
          <a:ln w="38100">
            <a:solidFill>
              <a:srgbClr val="434343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28" name="Google Shape;142;p26"/>
          <p:cNvSpPr/>
          <p:nvPr/>
        </p:nvSpPr>
        <p:spPr>
          <a:xfrm>
            <a:off x="3641424" y="2001149"/>
            <a:ext cx="1750802" cy="1750801"/>
          </a:xfrm>
          <a:prstGeom prst="ellipse">
            <a:avLst/>
          </a:prstGeom>
          <a:solidFill>
            <a:srgbClr val="434343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29" name="Google Shape;143;p26"/>
          <p:cNvSpPr txBox="1"/>
          <p:nvPr/>
        </p:nvSpPr>
        <p:spPr>
          <a:xfrm>
            <a:off x="6341474" y="1715249"/>
            <a:ext cx="1659601" cy="619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sz="1100">
                <a:solidFill>
                  <a:srgbClr val="FFFFFF"/>
                </a:solidFill>
              </a:defRPr>
            </a:pPr>
            <a:r>
              <a:t>一致性與朔造品牌</a:t>
            </a:r>
          </a:p>
          <a:p>
            <a:pPr>
              <a:lnSpc>
                <a:spcPct val="115000"/>
              </a:lnSpc>
              <a:defRPr sz="1100">
                <a:solidFill>
                  <a:srgbClr val="FFFFFF"/>
                </a:solidFill>
              </a:defRPr>
            </a:pPr>
            <a:r>
              <a:t>專業暨親和的形象</a:t>
            </a:r>
          </a:p>
        </p:txBody>
      </p:sp>
      <p:sp>
        <p:nvSpPr>
          <p:cNvPr id="230" name="Google Shape;144;p26"/>
          <p:cNvSpPr txBox="1"/>
          <p:nvPr/>
        </p:nvSpPr>
        <p:spPr>
          <a:xfrm>
            <a:off x="646549" y="1761150"/>
            <a:ext cx="2097302" cy="619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r">
              <a:lnSpc>
                <a:spcPct val="115000"/>
              </a:lnSpc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情感化文字用語與視覺呈現，拉近用戶距離。</a:t>
            </a:r>
          </a:p>
        </p:txBody>
      </p:sp>
      <p:sp>
        <p:nvSpPr>
          <p:cNvPr id="231" name="Google Shape;145;p26"/>
          <p:cNvSpPr txBox="1"/>
          <p:nvPr/>
        </p:nvSpPr>
        <p:spPr>
          <a:xfrm>
            <a:off x="723050" y="3550049"/>
            <a:ext cx="2020799" cy="619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r">
              <a:lnSpc>
                <a:spcPct val="115000"/>
              </a:lnSpc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提供用戶導向的資訊查找架構，避免查找失敗降低信任感</a:t>
            </a:r>
          </a:p>
        </p:txBody>
      </p:sp>
      <p:sp>
        <p:nvSpPr>
          <p:cNvPr id="232" name="Google Shape;146;p26"/>
          <p:cNvSpPr txBox="1"/>
          <p:nvPr/>
        </p:nvSpPr>
        <p:spPr>
          <a:xfrm>
            <a:off x="6341474" y="3490050"/>
            <a:ext cx="2020800" cy="103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創造高效率的瀏覽體驗，訊息反饋與除錯設計，降低交易失敗的斷點，提升轉換率</a:t>
            </a:r>
          </a:p>
        </p:txBody>
      </p:sp>
      <p:sp>
        <p:nvSpPr>
          <p:cNvPr id="233" name="Google Shape;147;p26"/>
          <p:cNvSpPr txBox="1"/>
          <p:nvPr/>
        </p:nvSpPr>
        <p:spPr>
          <a:xfrm>
            <a:off x="3914724" y="2489099"/>
            <a:ext cx="1204202" cy="86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lnSpc>
                <a:spcPct val="115000"/>
              </a:lnSpc>
              <a:defRPr sz="1800">
                <a:solidFill>
                  <a:srgbClr val="FFFF00"/>
                </a:solidFill>
              </a:defRPr>
            </a:pPr>
            <a:r>
              <a:t>提升品牌</a:t>
            </a:r>
          </a:p>
          <a:p>
            <a:pPr algn="ctr">
              <a:lnSpc>
                <a:spcPct val="115000"/>
              </a:lnSpc>
              <a:defRPr sz="1800">
                <a:solidFill>
                  <a:srgbClr val="FFFF00"/>
                </a:solidFill>
              </a:defRPr>
            </a:pPr>
            <a:r>
              <a:t>認同感</a:t>
            </a:r>
          </a:p>
        </p:txBody>
      </p:sp>
      <p:sp>
        <p:nvSpPr>
          <p:cNvPr id="234" name="Google Shape;148;p26"/>
          <p:cNvSpPr txBox="1"/>
          <p:nvPr/>
        </p:nvSpPr>
        <p:spPr>
          <a:xfrm>
            <a:off x="5011375" y="1775249"/>
            <a:ext cx="1435801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800">
                <a:solidFill>
                  <a:srgbClr val="434343"/>
                </a:solidFill>
              </a:defRPr>
            </a:lvl1pPr>
          </a:lstStyle>
          <a:p>
            <a:pPr/>
            <a:r>
              <a:t>視覺風格</a:t>
            </a:r>
          </a:p>
        </p:txBody>
      </p:sp>
      <p:sp>
        <p:nvSpPr>
          <p:cNvPr id="235" name="Google Shape;149;p26"/>
          <p:cNvSpPr txBox="1"/>
          <p:nvPr/>
        </p:nvSpPr>
        <p:spPr>
          <a:xfrm>
            <a:off x="5011375" y="3490050"/>
            <a:ext cx="1435801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800">
                <a:solidFill>
                  <a:srgbClr val="434343"/>
                </a:solidFill>
              </a:defRPr>
            </a:lvl1pPr>
          </a:lstStyle>
          <a:p>
            <a:pPr/>
            <a:r>
              <a:t>交互效能</a:t>
            </a:r>
          </a:p>
        </p:txBody>
      </p:sp>
      <p:sp>
        <p:nvSpPr>
          <p:cNvPr id="236" name="Google Shape;150;p26"/>
          <p:cNvSpPr txBox="1"/>
          <p:nvPr/>
        </p:nvSpPr>
        <p:spPr>
          <a:xfrm>
            <a:off x="2933549" y="1775249"/>
            <a:ext cx="1435802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800">
                <a:solidFill>
                  <a:srgbClr val="434343"/>
                </a:solidFill>
              </a:defRPr>
            </a:lvl1pPr>
          </a:lstStyle>
          <a:p>
            <a:pPr/>
            <a:r>
              <a:t>內容訊息</a:t>
            </a:r>
          </a:p>
        </p:txBody>
      </p:sp>
      <p:sp>
        <p:nvSpPr>
          <p:cNvPr id="237" name="Google Shape;151;p26"/>
          <p:cNvSpPr txBox="1"/>
          <p:nvPr/>
        </p:nvSpPr>
        <p:spPr>
          <a:xfrm>
            <a:off x="2912437" y="3490050"/>
            <a:ext cx="1435801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800">
                <a:solidFill>
                  <a:srgbClr val="434343"/>
                </a:solidFill>
              </a:defRPr>
            </a:lvl1pPr>
          </a:lstStyle>
          <a:p>
            <a:pPr/>
            <a:r>
              <a:t>資訊架構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263;p35"/>
          <p:cNvSpPr/>
          <p:nvPr/>
        </p:nvSpPr>
        <p:spPr>
          <a:xfrm>
            <a:off x="0" y="-27601"/>
            <a:ext cx="9144000" cy="5198702"/>
          </a:xfrm>
          <a:prstGeom prst="rect">
            <a:avLst/>
          </a:prstGeom>
          <a:solidFill>
            <a:srgbClr val="43434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</a:p>
        </p:txBody>
      </p:sp>
      <p:grpSp>
        <p:nvGrpSpPr>
          <p:cNvPr id="353" name="Google Shape;264;p35"/>
          <p:cNvGrpSpPr/>
          <p:nvPr/>
        </p:nvGrpSpPr>
        <p:grpSpPr>
          <a:xfrm>
            <a:off x="411750" y="221249"/>
            <a:ext cx="8426226" cy="601951"/>
            <a:chOff x="0" y="0"/>
            <a:chExt cx="8426225" cy="601949"/>
          </a:xfrm>
        </p:grpSpPr>
        <p:sp>
          <p:nvSpPr>
            <p:cNvPr id="351" name="Google Shape;265;p35"/>
            <p:cNvSpPr txBox="1"/>
            <p:nvPr/>
          </p:nvSpPr>
          <p:spPr>
            <a:xfrm>
              <a:off x="258725" y="0"/>
              <a:ext cx="8167501" cy="601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sz="2400">
                  <a:solidFill>
                    <a:srgbClr val="FFFF00"/>
                  </a:solidFill>
                </a:defRPr>
              </a:pPr>
              <a:r>
                <a:t>資訊架構</a:t>
              </a:r>
              <a:r>
                <a:rPr>
                  <a:solidFill>
                    <a:srgbClr val="FFFFFF"/>
                  </a:solidFill>
                </a:rPr>
                <a:t> / </a:t>
              </a:r>
              <a:r>
                <a:rPr sz="1800">
                  <a:solidFill>
                    <a:srgbClr val="FFFFFF"/>
                  </a:solidFill>
                </a:rPr>
                <a:t>數位專區以</a:t>
              </a:r>
              <a:r>
                <a:rPr sz="1800"/>
                <a:t>人生階段不同角色情境</a:t>
              </a:r>
              <a:r>
                <a:rPr sz="1800">
                  <a:solidFill>
                    <a:srgbClr val="FFFFFF"/>
                  </a:solidFill>
                </a:rPr>
                <a:t>溝通</a:t>
              </a:r>
            </a:p>
          </p:txBody>
        </p:sp>
        <p:sp>
          <p:nvSpPr>
            <p:cNvPr id="352" name="Google Shape;266;p35"/>
            <p:cNvSpPr/>
            <p:nvPr/>
          </p:nvSpPr>
          <p:spPr>
            <a:xfrm>
              <a:off x="0" y="117075"/>
              <a:ext cx="101401" cy="306900"/>
            </a:xfrm>
            <a:prstGeom prst="rect">
              <a:avLst/>
            </a:prstGeom>
            <a:solidFill>
              <a:srgbClr val="FFFF00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pic>
        <p:nvPicPr>
          <p:cNvPr id="354" name="Google Shape;267;p35" descr="Google Shape;267;p3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7600" y="850350"/>
            <a:ext cx="7297499" cy="40383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272;p36"/>
          <p:cNvSpPr/>
          <p:nvPr/>
        </p:nvSpPr>
        <p:spPr>
          <a:xfrm>
            <a:off x="0" y="-27601"/>
            <a:ext cx="9144000" cy="5198702"/>
          </a:xfrm>
          <a:prstGeom prst="rect">
            <a:avLst/>
          </a:prstGeom>
          <a:solidFill>
            <a:srgbClr val="43434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</a:p>
        </p:txBody>
      </p:sp>
      <p:grpSp>
        <p:nvGrpSpPr>
          <p:cNvPr id="359" name="Google Shape;273;p36"/>
          <p:cNvGrpSpPr/>
          <p:nvPr/>
        </p:nvGrpSpPr>
        <p:grpSpPr>
          <a:xfrm>
            <a:off x="411750" y="221249"/>
            <a:ext cx="8426226" cy="601951"/>
            <a:chOff x="0" y="0"/>
            <a:chExt cx="8426225" cy="601949"/>
          </a:xfrm>
        </p:grpSpPr>
        <p:sp>
          <p:nvSpPr>
            <p:cNvPr id="357" name="Google Shape;274;p36"/>
            <p:cNvSpPr txBox="1"/>
            <p:nvPr/>
          </p:nvSpPr>
          <p:spPr>
            <a:xfrm>
              <a:off x="258725" y="0"/>
              <a:ext cx="8167501" cy="601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sz="2400">
                  <a:solidFill>
                    <a:srgbClr val="FFFF00"/>
                  </a:solidFill>
                </a:defRPr>
              </a:pPr>
              <a:r>
                <a:t>資訊架構</a:t>
              </a:r>
              <a:r>
                <a:rPr>
                  <a:solidFill>
                    <a:srgbClr val="FFFFFF"/>
                  </a:solidFill>
                </a:rPr>
                <a:t> / </a:t>
              </a:r>
              <a:r>
                <a:rPr sz="1800">
                  <a:solidFill>
                    <a:srgbClr val="FFFFFF"/>
                  </a:solidFill>
                </a:rPr>
                <a:t>行動銀行信用卡體驗優化，重新檢視信用卡客戶旅程優化斷點</a:t>
              </a:r>
            </a:p>
          </p:txBody>
        </p:sp>
        <p:sp>
          <p:nvSpPr>
            <p:cNvPr id="358" name="Google Shape;275;p36"/>
            <p:cNvSpPr/>
            <p:nvPr/>
          </p:nvSpPr>
          <p:spPr>
            <a:xfrm>
              <a:off x="0" y="117075"/>
              <a:ext cx="101401" cy="306900"/>
            </a:xfrm>
            <a:prstGeom prst="rect">
              <a:avLst/>
            </a:prstGeom>
            <a:solidFill>
              <a:srgbClr val="FFFF00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pic>
        <p:nvPicPr>
          <p:cNvPr id="360" name="Google Shape;276;p36" descr="Google Shape;276;p3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0" y="1004899"/>
            <a:ext cx="8717348" cy="35922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281;p37"/>
          <p:cNvSpPr/>
          <p:nvPr/>
        </p:nvSpPr>
        <p:spPr>
          <a:xfrm>
            <a:off x="0" y="-27601"/>
            <a:ext cx="9144000" cy="5198702"/>
          </a:xfrm>
          <a:prstGeom prst="rect">
            <a:avLst/>
          </a:prstGeom>
          <a:solidFill>
            <a:srgbClr val="43434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</a:p>
        </p:txBody>
      </p:sp>
      <p:grpSp>
        <p:nvGrpSpPr>
          <p:cNvPr id="365" name="Google Shape;282;p37"/>
          <p:cNvGrpSpPr/>
          <p:nvPr/>
        </p:nvGrpSpPr>
        <p:grpSpPr>
          <a:xfrm>
            <a:off x="411750" y="221245"/>
            <a:ext cx="8426226" cy="601951"/>
            <a:chOff x="0" y="0"/>
            <a:chExt cx="8426225" cy="601949"/>
          </a:xfrm>
        </p:grpSpPr>
        <p:sp>
          <p:nvSpPr>
            <p:cNvPr id="363" name="Google Shape;283;p37"/>
            <p:cNvSpPr txBox="1"/>
            <p:nvPr/>
          </p:nvSpPr>
          <p:spPr>
            <a:xfrm>
              <a:off x="258725" y="0"/>
              <a:ext cx="8167501" cy="601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lnSpc>
                  <a:spcPct val="115000"/>
                </a:lnSpc>
                <a:defRPr sz="2400">
                  <a:solidFill>
                    <a:srgbClr val="FFFF00"/>
                  </a:solidFill>
                </a:defRPr>
              </a:pPr>
              <a:r>
                <a:t>交互效能</a:t>
              </a:r>
              <a:r>
                <a:rPr>
                  <a:solidFill>
                    <a:srgbClr val="FFFFFF"/>
                  </a:solidFill>
                </a:rPr>
                <a:t> / </a:t>
              </a:r>
              <a:r>
                <a:rPr sz="1800">
                  <a:solidFill>
                    <a:srgbClr val="FFFFFF"/>
                  </a:solidFill>
                </a:rPr>
                <a:t>申辦文件上傳優化，</a:t>
              </a:r>
              <a:r>
                <a:rPr sz="1800"/>
                <a:t>單圖檢核並自動壓縮圖檔，避免上傳失敗</a:t>
              </a:r>
            </a:p>
          </p:txBody>
        </p:sp>
        <p:sp>
          <p:nvSpPr>
            <p:cNvPr id="364" name="Google Shape;284;p37"/>
            <p:cNvSpPr/>
            <p:nvPr/>
          </p:nvSpPr>
          <p:spPr>
            <a:xfrm>
              <a:off x="0" y="119428"/>
              <a:ext cx="101401" cy="313069"/>
            </a:xfrm>
            <a:prstGeom prst="rect">
              <a:avLst/>
            </a:prstGeom>
            <a:solidFill>
              <a:srgbClr val="FFFF00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pic>
        <p:nvPicPr>
          <p:cNvPr id="366" name="Google Shape;285;p37" descr="Google Shape;285;p3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550" y="1548174"/>
            <a:ext cx="8521476" cy="2585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290;p38"/>
          <p:cNvSpPr/>
          <p:nvPr/>
        </p:nvSpPr>
        <p:spPr>
          <a:xfrm>
            <a:off x="0" y="-27601"/>
            <a:ext cx="9144000" cy="5198702"/>
          </a:xfrm>
          <a:prstGeom prst="rect">
            <a:avLst/>
          </a:prstGeom>
          <a:solidFill>
            <a:srgbClr val="43434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</a:p>
        </p:txBody>
      </p:sp>
      <p:grpSp>
        <p:nvGrpSpPr>
          <p:cNvPr id="371" name="Google Shape;291;p38"/>
          <p:cNvGrpSpPr/>
          <p:nvPr/>
        </p:nvGrpSpPr>
        <p:grpSpPr>
          <a:xfrm>
            <a:off x="411750" y="221249"/>
            <a:ext cx="4084026" cy="601951"/>
            <a:chOff x="0" y="0"/>
            <a:chExt cx="4084025" cy="601949"/>
          </a:xfrm>
        </p:grpSpPr>
        <p:sp>
          <p:nvSpPr>
            <p:cNvPr id="369" name="Google Shape;292;p38"/>
            <p:cNvSpPr txBox="1"/>
            <p:nvPr/>
          </p:nvSpPr>
          <p:spPr>
            <a:xfrm>
              <a:off x="258724" y="0"/>
              <a:ext cx="3825302" cy="601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2400">
                  <a:solidFill>
                    <a:srgbClr val="FFFF00"/>
                  </a:solidFill>
                </a:defRPr>
              </a:lvl1pPr>
            </a:lstStyle>
            <a:p>
              <a:pPr/>
              <a:r>
                <a:t>設計營運與人員轉型</a:t>
              </a:r>
            </a:p>
          </p:txBody>
        </p:sp>
        <p:sp>
          <p:nvSpPr>
            <p:cNvPr id="370" name="Google Shape;293;p38"/>
            <p:cNvSpPr/>
            <p:nvPr/>
          </p:nvSpPr>
          <p:spPr>
            <a:xfrm>
              <a:off x="0" y="117075"/>
              <a:ext cx="101401" cy="306900"/>
            </a:xfrm>
            <a:prstGeom prst="rect">
              <a:avLst/>
            </a:prstGeom>
            <a:solidFill>
              <a:srgbClr val="FFFF00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84" name="Google Shape;294;p38"/>
          <p:cNvGrpSpPr/>
          <p:nvPr/>
        </p:nvGrpSpPr>
        <p:grpSpPr>
          <a:xfrm>
            <a:off x="389274" y="957224"/>
            <a:ext cx="6280102" cy="3008021"/>
            <a:chOff x="0" y="0"/>
            <a:chExt cx="6280100" cy="3008020"/>
          </a:xfrm>
        </p:grpSpPr>
        <p:sp>
          <p:nvSpPr>
            <p:cNvPr id="372" name="Google Shape;295;p38"/>
            <p:cNvSpPr txBox="1"/>
            <p:nvPr/>
          </p:nvSpPr>
          <p:spPr>
            <a:xfrm>
              <a:off x="922550" y="40387"/>
              <a:ext cx="1791001" cy="868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lnSpc>
                  <a:spcPct val="115000"/>
                </a:lnSpc>
                <a:defRPr b="1" sz="1200">
                  <a:solidFill>
                    <a:srgbClr val="FFFF00"/>
                  </a:solidFill>
                </a:defRPr>
              </a:pPr>
              <a:r>
                <a:t>設計流程</a:t>
              </a:r>
            </a:p>
            <a:p>
              <a:pPr>
                <a:lnSpc>
                  <a:spcPct val="115000"/>
                </a:lnSpc>
                <a:defRPr sz="1100">
                  <a:solidFill>
                    <a:srgbClr val="FFFFFF"/>
                  </a:solidFill>
                </a:defRPr>
              </a:pPr>
              <a:r>
                <a:t>設計師參與前期規劃和設計方案測試驗證</a:t>
              </a:r>
            </a:p>
          </p:txBody>
        </p:sp>
        <p:pic>
          <p:nvPicPr>
            <p:cNvPr id="373" name="Google Shape;296;p38" descr="Google Shape;296;p3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6206" y="22249"/>
              <a:ext cx="751143" cy="82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4" name="Google Shape;297;p38"/>
            <p:cNvSpPr txBox="1"/>
            <p:nvPr/>
          </p:nvSpPr>
          <p:spPr>
            <a:xfrm>
              <a:off x="922549" y="1008737"/>
              <a:ext cx="1890902" cy="868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lnSpc>
                  <a:spcPct val="115000"/>
                </a:lnSpc>
                <a:defRPr b="1" sz="1200">
                  <a:solidFill>
                    <a:srgbClr val="FFFF00"/>
                  </a:solidFill>
                </a:defRPr>
              </a:pPr>
              <a:r>
                <a:t>角色拓展</a:t>
              </a:r>
            </a:p>
            <a:p>
              <a:pPr>
                <a:lnSpc>
                  <a:spcPct val="115000"/>
                </a:lnSpc>
                <a:defRPr sz="1100">
                  <a:solidFill>
                    <a:srgbClr val="FFFFFF"/>
                  </a:solidFill>
                </a:defRPr>
              </a:pPr>
              <a:r>
                <a:t>提供設計師跨職能學習於實作的機會，拓展專業領域</a:t>
              </a:r>
            </a:p>
          </p:txBody>
        </p:sp>
        <p:sp>
          <p:nvSpPr>
            <p:cNvPr id="375" name="Google Shape;298;p38"/>
            <p:cNvSpPr txBox="1"/>
            <p:nvPr/>
          </p:nvSpPr>
          <p:spPr>
            <a:xfrm>
              <a:off x="922550" y="1957124"/>
              <a:ext cx="1946401" cy="868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lnSpc>
                  <a:spcPct val="115000"/>
                </a:lnSpc>
                <a:defRPr b="1" sz="1200">
                  <a:solidFill>
                    <a:srgbClr val="FFFF00"/>
                  </a:solidFill>
                </a:defRPr>
              </a:pPr>
              <a:r>
                <a:t>設計工具</a:t>
              </a:r>
            </a:p>
            <a:p>
              <a:pPr>
                <a:lnSpc>
                  <a:spcPct val="115000"/>
                </a:lnSpc>
                <a:defRPr sz="1100">
                  <a:solidFill>
                    <a:srgbClr val="FFFFFF"/>
                  </a:solidFill>
                </a:defRPr>
              </a:pPr>
              <a:r>
                <a:t>設計流程導入適合的工具，降低團隊溝通成本</a:t>
              </a:r>
            </a:p>
          </p:txBody>
        </p:sp>
        <p:sp>
          <p:nvSpPr>
            <p:cNvPr id="376" name="Google Shape;299;p38"/>
            <p:cNvSpPr txBox="1"/>
            <p:nvPr/>
          </p:nvSpPr>
          <p:spPr>
            <a:xfrm>
              <a:off x="4063100" y="0"/>
              <a:ext cx="2158801" cy="12845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lnSpc>
                  <a:spcPct val="115000"/>
                </a:lnSpc>
                <a:defRPr b="1" sz="1200">
                  <a:solidFill>
                    <a:srgbClr val="FFFF00"/>
                  </a:solidFill>
                </a:defRPr>
              </a:pPr>
              <a:r>
                <a:t>用戶為中心</a:t>
              </a:r>
            </a:p>
            <a:p>
              <a:pPr>
                <a:lnSpc>
                  <a:spcPct val="115000"/>
                </a:lnSpc>
                <a:defRPr sz="1100">
                  <a:solidFill>
                    <a:srgbClr val="FFFFFF"/>
                  </a:solidFill>
                </a:defRPr>
              </a:pPr>
              <a:r>
                <a:t>從NPS或易用性測試、訪談、 焦點團體、量化數據驅動設計，以使用者出發做設計</a:t>
              </a:r>
            </a:p>
          </p:txBody>
        </p:sp>
        <p:sp>
          <p:nvSpPr>
            <p:cNvPr id="377" name="Google Shape;300;p38"/>
            <p:cNvSpPr txBox="1"/>
            <p:nvPr/>
          </p:nvSpPr>
          <p:spPr>
            <a:xfrm>
              <a:off x="4063100" y="1084949"/>
              <a:ext cx="2217001" cy="1031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lnSpc>
                  <a:spcPct val="115000"/>
                </a:lnSpc>
                <a:defRPr b="1" sz="1100">
                  <a:solidFill>
                    <a:srgbClr val="FFFF00"/>
                  </a:solidFill>
                </a:defRPr>
              </a:pPr>
              <a:r>
                <a:t>元件化設計</a:t>
              </a:r>
            </a:p>
            <a:p>
              <a:pPr>
                <a:lnSpc>
                  <a:spcPct val="115000"/>
                </a:lnSpc>
                <a:defRPr sz="1100">
                  <a:solidFill>
                    <a:srgbClr val="FFFFFF"/>
                  </a:solidFill>
                </a:defRPr>
              </a:pPr>
              <a:r>
                <a:t>收斂歸納各平台設計元件，提升設計效率與一致性</a:t>
              </a:r>
            </a:p>
          </p:txBody>
        </p:sp>
        <p:sp>
          <p:nvSpPr>
            <p:cNvPr id="378" name="Google Shape;301;p38"/>
            <p:cNvSpPr txBox="1"/>
            <p:nvPr/>
          </p:nvSpPr>
          <p:spPr>
            <a:xfrm>
              <a:off x="4063099" y="1957125"/>
              <a:ext cx="2097002" cy="10508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lnSpc>
                  <a:spcPct val="115000"/>
                </a:lnSpc>
                <a:defRPr b="1" sz="1200">
                  <a:solidFill>
                    <a:srgbClr val="FFFF00"/>
                  </a:solidFill>
                </a:defRPr>
              </a:pPr>
              <a:r>
                <a:t>團隊影響力</a:t>
              </a:r>
            </a:p>
            <a:p>
              <a:pPr>
                <a:lnSpc>
                  <a:spcPct val="115000"/>
                </a:lnSpc>
                <a:defRPr sz="1100">
                  <a:solidFill>
                    <a:srgbClr val="FFFFFF"/>
                  </a:solidFill>
                </a:defRPr>
              </a:pPr>
              <a:r>
                <a:t>培養設計師總結分享的能力，提升設計師於團隊的影響力 </a:t>
              </a:r>
            </a:p>
          </p:txBody>
        </p:sp>
        <p:pic>
          <p:nvPicPr>
            <p:cNvPr id="379" name="Google Shape;302;p38" descr="Google Shape;302;p3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9049" y="1010974"/>
              <a:ext cx="751152" cy="7511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0" name="Google Shape;303;p38" descr="Google Shape;303;p3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828050"/>
              <a:ext cx="973001" cy="973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1" name="Google Shape;304;p38" descr="Google Shape;304;p3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135614" y="12599"/>
              <a:ext cx="821311" cy="82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2" name="Google Shape;305;p38" descr="Google Shape;305;p38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080070" y="984925"/>
              <a:ext cx="932401" cy="932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3" name="Google Shape;306;p38" descr="Google Shape;306;p38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890714" y="2044924"/>
              <a:ext cx="1311112" cy="547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85" name="Google Shape;307;p38" descr="Google Shape;307;p3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579024" y="1808825"/>
            <a:ext cx="3481127" cy="3362276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Google Shape;308;p38"/>
          <p:cNvSpPr/>
          <p:nvPr/>
        </p:nvSpPr>
        <p:spPr>
          <a:xfrm flipV="1">
            <a:off x="8865094" y="1808825"/>
            <a:ext cx="1" cy="2809201"/>
          </a:xfrm>
          <a:prstGeom prst="line">
            <a:avLst/>
          </a:prstGeom>
          <a:ln w="28575">
            <a:solidFill>
              <a:srgbClr val="93C47D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87" name="Google Shape;309;p38"/>
          <p:cNvSpPr txBox="1"/>
          <p:nvPr/>
        </p:nvSpPr>
        <p:spPr>
          <a:xfrm>
            <a:off x="8486150" y="1935119"/>
            <a:ext cx="449101" cy="1888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algn="ctr">
              <a:lnSpc>
                <a:spcPct val="115000"/>
              </a:lnSpc>
              <a:defRPr sz="1200">
                <a:solidFill>
                  <a:srgbClr val="B6D7A8"/>
                </a:solidFill>
              </a:defRPr>
            </a:pPr>
            <a:r>
              <a:t>設</a:t>
            </a:r>
          </a:p>
          <a:p>
            <a:pPr algn="ctr">
              <a:lnSpc>
                <a:spcPct val="115000"/>
              </a:lnSpc>
              <a:defRPr sz="1200">
                <a:solidFill>
                  <a:srgbClr val="B6D7A8"/>
                </a:solidFill>
              </a:defRPr>
            </a:pPr>
            <a:r>
              <a:t>計</a:t>
            </a:r>
          </a:p>
          <a:p>
            <a:pPr algn="ctr">
              <a:lnSpc>
                <a:spcPct val="115000"/>
              </a:lnSpc>
              <a:defRPr sz="1200">
                <a:solidFill>
                  <a:srgbClr val="B6D7A8"/>
                </a:solidFill>
              </a:defRPr>
            </a:pPr>
            <a:r>
              <a:t>師</a:t>
            </a:r>
          </a:p>
          <a:p>
            <a:pPr algn="ctr">
              <a:lnSpc>
                <a:spcPct val="115000"/>
              </a:lnSpc>
              <a:defRPr sz="1200">
                <a:solidFill>
                  <a:srgbClr val="B6D7A8"/>
                </a:solidFill>
              </a:defRPr>
            </a:pPr>
            <a:r>
              <a:t>價</a:t>
            </a:r>
          </a:p>
          <a:p>
            <a:pPr algn="ctr">
              <a:lnSpc>
                <a:spcPct val="115000"/>
              </a:lnSpc>
              <a:defRPr sz="1200">
                <a:solidFill>
                  <a:srgbClr val="B6D7A8"/>
                </a:solidFill>
              </a:defRPr>
            </a:pPr>
            <a:r>
              <a:t>值</a:t>
            </a:r>
          </a:p>
          <a:p>
            <a:pPr algn="ctr">
              <a:lnSpc>
                <a:spcPct val="115000"/>
              </a:lnSpc>
              <a:defRPr sz="1200">
                <a:solidFill>
                  <a:srgbClr val="B6D7A8"/>
                </a:solidFill>
              </a:defRPr>
            </a:pPr>
            <a:r>
              <a:t>分</a:t>
            </a:r>
          </a:p>
          <a:p>
            <a:pPr algn="ctr">
              <a:lnSpc>
                <a:spcPct val="115000"/>
              </a:lnSpc>
              <a:defRPr sz="1200">
                <a:solidFill>
                  <a:srgbClr val="B6D7A8"/>
                </a:solidFill>
              </a:defRPr>
            </a:pPr>
            <a:r>
              <a:t>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156;p27"/>
          <p:cNvSpPr/>
          <p:nvPr/>
        </p:nvSpPr>
        <p:spPr>
          <a:xfrm>
            <a:off x="0" y="-27601"/>
            <a:ext cx="9144000" cy="5198702"/>
          </a:xfrm>
          <a:prstGeom prst="rect">
            <a:avLst/>
          </a:prstGeom>
          <a:solidFill>
            <a:srgbClr val="43434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</a:p>
        </p:txBody>
      </p:sp>
      <p:grpSp>
        <p:nvGrpSpPr>
          <p:cNvPr id="242" name="Google Shape;157;p27"/>
          <p:cNvGrpSpPr/>
          <p:nvPr/>
        </p:nvGrpSpPr>
        <p:grpSpPr>
          <a:xfrm>
            <a:off x="411749" y="221249"/>
            <a:ext cx="8354526" cy="601951"/>
            <a:chOff x="0" y="0"/>
            <a:chExt cx="8354525" cy="601949"/>
          </a:xfrm>
        </p:grpSpPr>
        <p:sp>
          <p:nvSpPr>
            <p:cNvPr id="240" name="Google Shape;158;p27"/>
            <p:cNvSpPr txBox="1"/>
            <p:nvPr/>
          </p:nvSpPr>
          <p:spPr>
            <a:xfrm>
              <a:off x="258724" y="0"/>
              <a:ext cx="8095802" cy="601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sz="2400">
                  <a:solidFill>
                    <a:srgbClr val="FFFF00"/>
                  </a:solidFill>
                </a:defRPr>
              </a:pPr>
              <a:r>
                <a:t>視覺風格</a:t>
              </a:r>
              <a:r>
                <a:rPr>
                  <a:solidFill>
                    <a:srgbClr val="FFFFFF"/>
                  </a:solidFill>
                </a:rPr>
                <a:t> / </a:t>
              </a:r>
              <a:r>
                <a:rPr sz="1800">
                  <a:solidFill>
                    <a:srgbClr val="FFFFFF"/>
                  </a:solidFill>
                </a:rPr>
                <a:t>官網首頁改版，提升品牌形象強度</a:t>
              </a:r>
            </a:p>
          </p:txBody>
        </p:sp>
        <p:sp>
          <p:nvSpPr>
            <p:cNvPr id="241" name="Google Shape;159;p27"/>
            <p:cNvSpPr/>
            <p:nvPr/>
          </p:nvSpPr>
          <p:spPr>
            <a:xfrm>
              <a:off x="0" y="117075"/>
              <a:ext cx="101401" cy="306900"/>
            </a:xfrm>
            <a:prstGeom prst="rect">
              <a:avLst/>
            </a:prstGeom>
            <a:solidFill>
              <a:srgbClr val="FFFF00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pic>
        <p:nvPicPr>
          <p:cNvPr id="243" name="Google Shape;160;p27" descr="Google Shape;160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37550" y="894424"/>
            <a:ext cx="3784643" cy="3985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Google Shape;161;p27" descr="Google Shape;161;p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9676" y="894424"/>
            <a:ext cx="3359802" cy="42690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7" name="Google Shape;162;p27"/>
          <p:cNvGrpSpPr/>
          <p:nvPr/>
        </p:nvGrpSpPr>
        <p:grpSpPr>
          <a:xfrm>
            <a:off x="2021976" y="4438775"/>
            <a:ext cx="820800" cy="398751"/>
            <a:chOff x="0" y="0"/>
            <a:chExt cx="820799" cy="398749"/>
          </a:xfrm>
        </p:grpSpPr>
        <p:sp>
          <p:nvSpPr>
            <p:cNvPr id="245" name="矩形"/>
            <p:cNvSpPr/>
            <p:nvPr/>
          </p:nvSpPr>
          <p:spPr>
            <a:xfrm>
              <a:off x="0" y="0"/>
              <a:ext cx="820800" cy="326101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/>
              </a:pPr>
            </a:p>
          </p:txBody>
        </p:sp>
        <p:sp>
          <p:nvSpPr>
            <p:cNvPr id="246" name="現行版本"/>
            <p:cNvSpPr txBox="1"/>
            <p:nvPr/>
          </p:nvSpPr>
          <p:spPr>
            <a:xfrm>
              <a:off x="0" y="0"/>
              <a:ext cx="820800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現行版本</a:t>
              </a:r>
            </a:p>
          </p:txBody>
        </p:sp>
      </p:grpSp>
      <p:grpSp>
        <p:nvGrpSpPr>
          <p:cNvPr id="250" name="Google Shape;163;p27"/>
          <p:cNvGrpSpPr/>
          <p:nvPr/>
        </p:nvGrpSpPr>
        <p:grpSpPr>
          <a:xfrm>
            <a:off x="6062462" y="4252450"/>
            <a:ext cx="820801" cy="398751"/>
            <a:chOff x="0" y="0"/>
            <a:chExt cx="820799" cy="398749"/>
          </a:xfrm>
        </p:grpSpPr>
        <p:sp>
          <p:nvSpPr>
            <p:cNvPr id="248" name="矩形"/>
            <p:cNvSpPr/>
            <p:nvPr/>
          </p:nvSpPr>
          <p:spPr>
            <a:xfrm>
              <a:off x="0" y="0"/>
              <a:ext cx="820800" cy="326101"/>
            </a:xfrm>
            <a:prstGeom prst="rect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/>
              </a:pPr>
            </a:p>
          </p:txBody>
        </p:sp>
        <p:sp>
          <p:nvSpPr>
            <p:cNvPr id="249" name="新版版本"/>
            <p:cNvSpPr txBox="1"/>
            <p:nvPr/>
          </p:nvSpPr>
          <p:spPr>
            <a:xfrm>
              <a:off x="0" y="0"/>
              <a:ext cx="820800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新版版本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168;p28"/>
          <p:cNvSpPr/>
          <p:nvPr/>
        </p:nvSpPr>
        <p:spPr>
          <a:xfrm>
            <a:off x="0" y="-27601"/>
            <a:ext cx="9144000" cy="5198702"/>
          </a:xfrm>
          <a:prstGeom prst="rect">
            <a:avLst/>
          </a:prstGeom>
          <a:solidFill>
            <a:srgbClr val="43434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</a:p>
        </p:txBody>
      </p:sp>
      <p:grpSp>
        <p:nvGrpSpPr>
          <p:cNvPr id="255" name="Google Shape;169;p28"/>
          <p:cNvGrpSpPr/>
          <p:nvPr/>
        </p:nvGrpSpPr>
        <p:grpSpPr>
          <a:xfrm>
            <a:off x="411749" y="221249"/>
            <a:ext cx="8354526" cy="601951"/>
            <a:chOff x="0" y="0"/>
            <a:chExt cx="8354525" cy="601949"/>
          </a:xfrm>
        </p:grpSpPr>
        <p:sp>
          <p:nvSpPr>
            <p:cNvPr id="253" name="Google Shape;170;p28"/>
            <p:cNvSpPr txBox="1"/>
            <p:nvPr/>
          </p:nvSpPr>
          <p:spPr>
            <a:xfrm>
              <a:off x="258724" y="0"/>
              <a:ext cx="8095802" cy="601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sz="2400">
                  <a:solidFill>
                    <a:srgbClr val="FFFF00"/>
                  </a:solidFill>
                </a:defRPr>
              </a:pPr>
              <a:r>
                <a:t>視覺風格</a:t>
              </a:r>
              <a:r>
                <a:rPr>
                  <a:solidFill>
                    <a:srgbClr val="FFFFFF"/>
                  </a:solidFill>
                </a:rPr>
                <a:t> / </a:t>
              </a:r>
              <a:r>
                <a:rPr sz="1800">
                  <a:solidFill>
                    <a:srgbClr val="FFFFFF"/>
                  </a:solidFill>
                </a:rPr>
                <a:t>網路ATM改版，優化視覺一致性與提升易用性</a:t>
              </a:r>
            </a:p>
          </p:txBody>
        </p:sp>
        <p:sp>
          <p:nvSpPr>
            <p:cNvPr id="254" name="Google Shape;171;p28"/>
            <p:cNvSpPr/>
            <p:nvPr/>
          </p:nvSpPr>
          <p:spPr>
            <a:xfrm>
              <a:off x="0" y="117075"/>
              <a:ext cx="101401" cy="306900"/>
            </a:xfrm>
            <a:prstGeom prst="rect">
              <a:avLst/>
            </a:prstGeom>
            <a:solidFill>
              <a:srgbClr val="FFFF00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pic>
        <p:nvPicPr>
          <p:cNvPr id="256" name="Google Shape;172;p28" descr="Google Shape;172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9200" y="1137324"/>
            <a:ext cx="5086801" cy="3805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</p:pic>
      <p:pic>
        <p:nvPicPr>
          <p:cNvPr id="257" name="Google Shape;173;p28" descr="Google Shape;173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1462" y="1555899"/>
            <a:ext cx="3288775" cy="2596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</p:pic>
      <p:grpSp>
        <p:nvGrpSpPr>
          <p:cNvPr id="260" name="Google Shape;174;p28"/>
          <p:cNvGrpSpPr/>
          <p:nvPr/>
        </p:nvGrpSpPr>
        <p:grpSpPr>
          <a:xfrm>
            <a:off x="1475449" y="1137324"/>
            <a:ext cx="820801" cy="398751"/>
            <a:chOff x="0" y="0"/>
            <a:chExt cx="820799" cy="398749"/>
          </a:xfrm>
        </p:grpSpPr>
        <p:sp>
          <p:nvSpPr>
            <p:cNvPr id="258" name="矩形"/>
            <p:cNvSpPr/>
            <p:nvPr/>
          </p:nvSpPr>
          <p:spPr>
            <a:xfrm>
              <a:off x="0" y="0"/>
              <a:ext cx="820800" cy="326101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/>
              </a:pPr>
            </a:p>
          </p:txBody>
        </p:sp>
        <p:sp>
          <p:nvSpPr>
            <p:cNvPr id="259" name="現行版本"/>
            <p:cNvSpPr txBox="1"/>
            <p:nvPr/>
          </p:nvSpPr>
          <p:spPr>
            <a:xfrm>
              <a:off x="0" y="0"/>
              <a:ext cx="820800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現行版本</a:t>
              </a:r>
            </a:p>
          </p:txBody>
        </p:sp>
      </p:grpSp>
      <p:grpSp>
        <p:nvGrpSpPr>
          <p:cNvPr id="263" name="Google Shape;175;p28"/>
          <p:cNvGrpSpPr/>
          <p:nvPr/>
        </p:nvGrpSpPr>
        <p:grpSpPr>
          <a:xfrm>
            <a:off x="5980536" y="769050"/>
            <a:ext cx="820801" cy="398750"/>
            <a:chOff x="0" y="0"/>
            <a:chExt cx="820799" cy="398749"/>
          </a:xfrm>
        </p:grpSpPr>
        <p:sp>
          <p:nvSpPr>
            <p:cNvPr id="261" name="矩形"/>
            <p:cNvSpPr/>
            <p:nvPr/>
          </p:nvSpPr>
          <p:spPr>
            <a:xfrm>
              <a:off x="0" y="0"/>
              <a:ext cx="820800" cy="326101"/>
            </a:xfrm>
            <a:prstGeom prst="rect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/>
              </a:pPr>
            </a:p>
          </p:txBody>
        </p:sp>
        <p:sp>
          <p:nvSpPr>
            <p:cNvPr id="262" name="優化版本"/>
            <p:cNvSpPr txBox="1"/>
            <p:nvPr/>
          </p:nvSpPr>
          <p:spPr>
            <a:xfrm>
              <a:off x="0" y="0"/>
              <a:ext cx="820800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優化版本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180;p29"/>
          <p:cNvSpPr/>
          <p:nvPr/>
        </p:nvSpPr>
        <p:spPr>
          <a:xfrm>
            <a:off x="0" y="-27601"/>
            <a:ext cx="9144000" cy="5198702"/>
          </a:xfrm>
          <a:prstGeom prst="rect">
            <a:avLst/>
          </a:prstGeom>
          <a:solidFill>
            <a:srgbClr val="43434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</a:p>
        </p:txBody>
      </p:sp>
      <p:grpSp>
        <p:nvGrpSpPr>
          <p:cNvPr id="268" name="Google Shape;181;p29"/>
          <p:cNvGrpSpPr/>
          <p:nvPr/>
        </p:nvGrpSpPr>
        <p:grpSpPr>
          <a:xfrm>
            <a:off x="411749" y="221249"/>
            <a:ext cx="8354526" cy="601951"/>
            <a:chOff x="0" y="0"/>
            <a:chExt cx="8354525" cy="601949"/>
          </a:xfrm>
        </p:grpSpPr>
        <p:sp>
          <p:nvSpPr>
            <p:cNvPr id="266" name="Google Shape;182;p29"/>
            <p:cNvSpPr txBox="1"/>
            <p:nvPr/>
          </p:nvSpPr>
          <p:spPr>
            <a:xfrm>
              <a:off x="258724" y="0"/>
              <a:ext cx="8095802" cy="601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sz="2400">
                  <a:solidFill>
                    <a:srgbClr val="FFFF00"/>
                  </a:solidFill>
                </a:defRPr>
              </a:pPr>
              <a:r>
                <a:t>視覺風格</a:t>
              </a:r>
              <a:r>
                <a:rPr>
                  <a:solidFill>
                    <a:srgbClr val="FFFFFF"/>
                  </a:solidFill>
                </a:rPr>
                <a:t> / </a:t>
              </a:r>
              <a:r>
                <a:rPr sz="1800">
                  <a:solidFill>
                    <a:srgbClr val="FFFFFF"/>
                  </a:solidFill>
                </a:rPr>
                <a:t>網路ATM改版，優化視覺一致性與提升易用性</a:t>
              </a:r>
            </a:p>
          </p:txBody>
        </p:sp>
        <p:sp>
          <p:nvSpPr>
            <p:cNvPr id="267" name="Google Shape;183;p29"/>
            <p:cNvSpPr/>
            <p:nvPr/>
          </p:nvSpPr>
          <p:spPr>
            <a:xfrm>
              <a:off x="0" y="117075"/>
              <a:ext cx="101401" cy="306900"/>
            </a:xfrm>
            <a:prstGeom prst="rect">
              <a:avLst/>
            </a:prstGeom>
            <a:solidFill>
              <a:srgbClr val="FFFF00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pic>
        <p:nvPicPr>
          <p:cNvPr id="269" name="Google Shape;184;p29" descr="Google Shape;184;p29"/>
          <p:cNvPicPr>
            <a:picLocks noChangeAspect="1"/>
          </p:cNvPicPr>
          <p:nvPr/>
        </p:nvPicPr>
        <p:blipFill>
          <a:blip r:embed="rId2">
            <a:extLst/>
          </a:blip>
          <a:srcRect l="9815" t="0" r="9068" b="0"/>
          <a:stretch>
            <a:fillRect/>
          </a:stretch>
        </p:blipFill>
        <p:spPr>
          <a:xfrm>
            <a:off x="3556099" y="851741"/>
            <a:ext cx="5286375" cy="419515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</p:pic>
      <p:pic>
        <p:nvPicPr>
          <p:cNvPr id="270" name="Google Shape;185;p29" descr="Google Shape;185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3249" y="1653275"/>
            <a:ext cx="2993077" cy="2490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3" name="Google Shape;186;p29"/>
          <p:cNvGrpSpPr/>
          <p:nvPr/>
        </p:nvGrpSpPr>
        <p:grpSpPr>
          <a:xfrm>
            <a:off x="1389386" y="1239375"/>
            <a:ext cx="820801" cy="398751"/>
            <a:chOff x="0" y="0"/>
            <a:chExt cx="820799" cy="398749"/>
          </a:xfrm>
        </p:grpSpPr>
        <p:sp>
          <p:nvSpPr>
            <p:cNvPr id="271" name="矩形"/>
            <p:cNvSpPr/>
            <p:nvPr/>
          </p:nvSpPr>
          <p:spPr>
            <a:xfrm>
              <a:off x="0" y="0"/>
              <a:ext cx="820800" cy="326101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/>
              </a:pPr>
            </a:p>
          </p:txBody>
        </p:sp>
        <p:sp>
          <p:nvSpPr>
            <p:cNvPr id="272" name="現行版本"/>
            <p:cNvSpPr txBox="1"/>
            <p:nvPr/>
          </p:nvSpPr>
          <p:spPr>
            <a:xfrm>
              <a:off x="0" y="0"/>
              <a:ext cx="820800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現行版本</a:t>
              </a:r>
            </a:p>
          </p:txBody>
        </p:sp>
      </p:grpSp>
      <p:grpSp>
        <p:nvGrpSpPr>
          <p:cNvPr id="276" name="Google Shape;187;p29"/>
          <p:cNvGrpSpPr/>
          <p:nvPr/>
        </p:nvGrpSpPr>
        <p:grpSpPr>
          <a:xfrm>
            <a:off x="5840998" y="845249"/>
            <a:ext cx="820801" cy="398751"/>
            <a:chOff x="0" y="0"/>
            <a:chExt cx="820799" cy="398749"/>
          </a:xfrm>
        </p:grpSpPr>
        <p:sp>
          <p:nvSpPr>
            <p:cNvPr id="274" name="矩形"/>
            <p:cNvSpPr/>
            <p:nvPr/>
          </p:nvSpPr>
          <p:spPr>
            <a:xfrm>
              <a:off x="0" y="0"/>
              <a:ext cx="820800" cy="326101"/>
            </a:xfrm>
            <a:prstGeom prst="rect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/>
              </a:pPr>
            </a:p>
          </p:txBody>
        </p:sp>
        <p:sp>
          <p:nvSpPr>
            <p:cNvPr id="275" name="優化版本"/>
            <p:cNvSpPr txBox="1"/>
            <p:nvPr/>
          </p:nvSpPr>
          <p:spPr>
            <a:xfrm>
              <a:off x="0" y="0"/>
              <a:ext cx="820800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優化版本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192;p30"/>
          <p:cNvSpPr/>
          <p:nvPr/>
        </p:nvSpPr>
        <p:spPr>
          <a:xfrm>
            <a:off x="0" y="-27601"/>
            <a:ext cx="9144000" cy="5198702"/>
          </a:xfrm>
          <a:prstGeom prst="rect">
            <a:avLst/>
          </a:prstGeom>
          <a:solidFill>
            <a:srgbClr val="43434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</a:p>
        </p:txBody>
      </p:sp>
      <p:grpSp>
        <p:nvGrpSpPr>
          <p:cNvPr id="281" name="Google Shape;193;p30"/>
          <p:cNvGrpSpPr/>
          <p:nvPr/>
        </p:nvGrpSpPr>
        <p:grpSpPr>
          <a:xfrm>
            <a:off x="411749" y="221249"/>
            <a:ext cx="8354526" cy="601951"/>
            <a:chOff x="0" y="0"/>
            <a:chExt cx="8354525" cy="601949"/>
          </a:xfrm>
        </p:grpSpPr>
        <p:sp>
          <p:nvSpPr>
            <p:cNvPr id="279" name="Google Shape;194;p30"/>
            <p:cNvSpPr txBox="1"/>
            <p:nvPr/>
          </p:nvSpPr>
          <p:spPr>
            <a:xfrm>
              <a:off x="258724" y="0"/>
              <a:ext cx="8095802" cy="601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sz="2400">
                  <a:solidFill>
                    <a:srgbClr val="FFFF00"/>
                  </a:solidFill>
                </a:defRPr>
              </a:pPr>
              <a:r>
                <a:t>視覺風格</a:t>
              </a:r>
              <a:r>
                <a:rPr>
                  <a:solidFill>
                    <a:srgbClr val="FFFFFF"/>
                  </a:solidFill>
                </a:rPr>
                <a:t> / </a:t>
              </a:r>
              <a:r>
                <a:rPr sz="1800">
                  <a:solidFill>
                    <a:srgbClr val="FFFFFF"/>
                  </a:solidFill>
                </a:rPr>
                <a:t>官網線上申辦介面優化，重新定義品牌溝通視覺</a:t>
              </a:r>
            </a:p>
          </p:txBody>
        </p:sp>
        <p:sp>
          <p:nvSpPr>
            <p:cNvPr id="280" name="Google Shape;195;p30"/>
            <p:cNvSpPr/>
            <p:nvPr/>
          </p:nvSpPr>
          <p:spPr>
            <a:xfrm>
              <a:off x="0" y="117075"/>
              <a:ext cx="101401" cy="306900"/>
            </a:xfrm>
            <a:prstGeom prst="rect">
              <a:avLst/>
            </a:prstGeom>
            <a:solidFill>
              <a:srgbClr val="FFFF00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pic>
        <p:nvPicPr>
          <p:cNvPr id="282" name="Google Shape;196;p30" descr="Google Shape;196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2336" y="1339208"/>
            <a:ext cx="4337713" cy="31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Google Shape;197;p30" descr="Google Shape;197;p3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90" y="1339208"/>
            <a:ext cx="4337710" cy="3100098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Google Shape;198;p30"/>
          <p:cNvSpPr txBox="1"/>
          <p:nvPr>
            <p:ph type="body" sz="quarter" idx="4294967295"/>
          </p:nvPr>
        </p:nvSpPr>
        <p:spPr>
          <a:xfrm>
            <a:off x="4451037" y="4439299"/>
            <a:ext cx="4283102" cy="530101"/>
          </a:xfrm>
          <a:prstGeom prst="rect">
            <a:avLst/>
          </a:prstGeom>
        </p:spPr>
        <p:txBody>
          <a:bodyPr lIns="34275" tIns="34275" rIns="34275" bIns="34275"/>
          <a:lstStyle/>
          <a:p>
            <a:pPr indent="-292100">
              <a:spcBef>
                <a:spcPts val="800"/>
              </a:spcBef>
              <a:buClr>
                <a:srgbClr val="FFFFFF"/>
              </a:buClr>
              <a:buSzPts val="1000"/>
              <a:defRPr sz="1000">
                <a:solidFill>
                  <a:srgbClr val="FFFFFF"/>
                </a:solidFill>
              </a:defRPr>
            </a:pPr>
            <a:r>
              <a:t>將天地綠色區塊減少，搭配灰色平衡體畫面重點比例分配</a:t>
            </a:r>
          </a:p>
          <a:p>
            <a:pPr indent="-292100">
              <a:buClr>
                <a:srgbClr val="FFFFFF"/>
              </a:buClr>
              <a:buSzPts val="1000"/>
              <a:defRPr sz="1000">
                <a:solidFill>
                  <a:srgbClr val="FFFFFF"/>
                </a:solidFill>
              </a:defRPr>
            </a:pPr>
            <a:r>
              <a:t>優化banner，將高度縮短配色不那麼厚重，不搶掉中間資訊動線</a:t>
            </a:r>
          </a:p>
        </p:txBody>
      </p:sp>
      <p:grpSp>
        <p:nvGrpSpPr>
          <p:cNvPr id="287" name="Google Shape;199;p30"/>
          <p:cNvGrpSpPr/>
          <p:nvPr/>
        </p:nvGrpSpPr>
        <p:grpSpPr>
          <a:xfrm>
            <a:off x="1910950" y="969074"/>
            <a:ext cx="820801" cy="398751"/>
            <a:chOff x="0" y="0"/>
            <a:chExt cx="820799" cy="398749"/>
          </a:xfrm>
        </p:grpSpPr>
        <p:sp>
          <p:nvSpPr>
            <p:cNvPr id="285" name="矩形"/>
            <p:cNvSpPr/>
            <p:nvPr/>
          </p:nvSpPr>
          <p:spPr>
            <a:xfrm>
              <a:off x="0" y="0"/>
              <a:ext cx="820800" cy="326101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/>
              </a:pPr>
            </a:p>
          </p:txBody>
        </p:sp>
        <p:sp>
          <p:nvSpPr>
            <p:cNvPr id="286" name="現行版本"/>
            <p:cNvSpPr txBox="1"/>
            <p:nvPr/>
          </p:nvSpPr>
          <p:spPr>
            <a:xfrm>
              <a:off x="0" y="0"/>
              <a:ext cx="820800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現行版本</a:t>
              </a:r>
            </a:p>
          </p:txBody>
        </p:sp>
      </p:grpSp>
      <p:grpSp>
        <p:nvGrpSpPr>
          <p:cNvPr id="290" name="Google Shape;200;p30"/>
          <p:cNvGrpSpPr/>
          <p:nvPr/>
        </p:nvGrpSpPr>
        <p:grpSpPr>
          <a:xfrm>
            <a:off x="6410799" y="969074"/>
            <a:ext cx="820801" cy="398751"/>
            <a:chOff x="0" y="0"/>
            <a:chExt cx="820799" cy="398749"/>
          </a:xfrm>
        </p:grpSpPr>
        <p:sp>
          <p:nvSpPr>
            <p:cNvPr id="288" name="矩形"/>
            <p:cNvSpPr/>
            <p:nvPr/>
          </p:nvSpPr>
          <p:spPr>
            <a:xfrm>
              <a:off x="0" y="0"/>
              <a:ext cx="820800" cy="326101"/>
            </a:xfrm>
            <a:prstGeom prst="rect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/>
              </a:pPr>
            </a:p>
          </p:txBody>
        </p:sp>
        <p:sp>
          <p:nvSpPr>
            <p:cNvPr id="289" name="優化版本"/>
            <p:cNvSpPr txBox="1"/>
            <p:nvPr/>
          </p:nvSpPr>
          <p:spPr>
            <a:xfrm>
              <a:off x="0" y="0"/>
              <a:ext cx="820800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優化版本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05;p31"/>
          <p:cNvSpPr/>
          <p:nvPr/>
        </p:nvSpPr>
        <p:spPr>
          <a:xfrm>
            <a:off x="0" y="-27601"/>
            <a:ext cx="9144000" cy="5198702"/>
          </a:xfrm>
          <a:prstGeom prst="rect">
            <a:avLst/>
          </a:prstGeom>
          <a:solidFill>
            <a:srgbClr val="43434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</a:p>
        </p:txBody>
      </p:sp>
      <p:grpSp>
        <p:nvGrpSpPr>
          <p:cNvPr id="295" name="Google Shape;206;p31"/>
          <p:cNvGrpSpPr/>
          <p:nvPr/>
        </p:nvGrpSpPr>
        <p:grpSpPr>
          <a:xfrm>
            <a:off x="411749" y="221249"/>
            <a:ext cx="8354526" cy="601951"/>
            <a:chOff x="0" y="0"/>
            <a:chExt cx="8354525" cy="601949"/>
          </a:xfrm>
        </p:grpSpPr>
        <p:sp>
          <p:nvSpPr>
            <p:cNvPr id="293" name="Google Shape;207;p31"/>
            <p:cNvSpPr txBox="1"/>
            <p:nvPr/>
          </p:nvSpPr>
          <p:spPr>
            <a:xfrm>
              <a:off x="258724" y="0"/>
              <a:ext cx="8095802" cy="601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sz="2400">
                  <a:solidFill>
                    <a:srgbClr val="FFFF00"/>
                  </a:solidFill>
                </a:defRPr>
              </a:pPr>
              <a:r>
                <a:t>視覺風格</a:t>
              </a:r>
              <a:r>
                <a:rPr>
                  <a:solidFill>
                    <a:srgbClr val="FFFFFF"/>
                  </a:solidFill>
                </a:rPr>
                <a:t> / </a:t>
              </a:r>
              <a:r>
                <a:rPr sz="1800">
                  <a:solidFill>
                    <a:srgbClr val="FFFFFF"/>
                  </a:solidFill>
                </a:rPr>
                <a:t>LINE BC介面風格優化，以內容資訊為主，降低原本的厚重感</a:t>
              </a:r>
            </a:p>
          </p:txBody>
        </p:sp>
        <p:sp>
          <p:nvSpPr>
            <p:cNvPr id="294" name="Google Shape;208;p31"/>
            <p:cNvSpPr/>
            <p:nvPr/>
          </p:nvSpPr>
          <p:spPr>
            <a:xfrm>
              <a:off x="0" y="117075"/>
              <a:ext cx="101401" cy="306900"/>
            </a:xfrm>
            <a:prstGeom prst="rect">
              <a:avLst/>
            </a:prstGeom>
            <a:solidFill>
              <a:srgbClr val="FFFF00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pic>
        <p:nvPicPr>
          <p:cNvPr id="296" name="Google Shape;209;p31" descr="Google Shape;209;p31"/>
          <p:cNvPicPr>
            <a:picLocks noChangeAspect="1"/>
          </p:cNvPicPr>
          <p:nvPr/>
        </p:nvPicPr>
        <p:blipFill>
          <a:blip r:embed="rId2">
            <a:extLst/>
          </a:blip>
          <a:srcRect l="0" t="14351" r="0" b="8033"/>
          <a:stretch>
            <a:fillRect/>
          </a:stretch>
        </p:blipFill>
        <p:spPr>
          <a:xfrm>
            <a:off x="437778" y="1297603"/>
            <a:ext cx="1791991" cy="3493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Google Shape;210;p31" descr="Google Shape;210;p31"/>
          <p:cNvPicPr>
            <a:picLocks noChangeAspect="1"/>
          </p:cNvPicPr>
          <p:nvPr/>
        </p:nvPicPr>
        <p:blipFill>
          <a:blip r:embed="rId3">
            <a:extLst/>
          </a:blip>
          <a:srcRect l="0" t="15846" r="0" b="9686"/>
          <a:stretch>
            <a:fillRect/>
          </a:stretch>
        </p:blipFill>
        <p:spPr>
          <a:xfrm>
            <a:off x="2369974" y="1334662"/>
            <a:ext cx="1832851" cy="34103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0" name="Google Shape;211;p31"/>
          <p:cNvGrpSpPr/>
          <p:nvPr/>
        </p:nvGrpSpPr>
        <p:grpSpPr>
          <a:xfrm>
            <a:off x="923363" y="897137"/>
            <a:ext cx="820801" cy="398751"/>
            <a:chOff x="0" y="0"/>
            <a:chExt cx="820799" cy="398749"/>
          </a:xfrm>
        </p:grpSpPr>
        <p:sp>
          <p:nvSpPr>
            <p:cNvPr id="298" name="矩形"/>
            <p:cNvSpPr/>
            <p:nvPr/>
          </p:nvSpPr>
          <p:spPr>
            <a:xfrm>
              <a:off x="0" y="0"/>
              <a:ext cx="820800" cy="326101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/>
              </a:pPr>
            </a:p>
          </p:txBody>
        </p:sp>
        <p:sp>
          <p:nvSpPr>
            <p:cNvPr id="299" name="現行版本"/>
            <p:cNvSpPr txBox="1"/>
            <p:nvPr/>
          </p:nvSpPr>
          <p:spPr>
            <a:xfrm>
              <a:off x="0" y="0"/>
              <a:ext cx="820800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現行版本</a:t>
              </a:r>
            </a:p>
          </p:txBody>
        </p:sp>
      </p:grpSp>
      <p:grpSp>
        <p:nvGrpSpPr>
          <p:cNvPr id="303" name="Google Shape;212;p31"/>
          <p:cNvGrpSpPr/>
          <p:nvPr/>
        </p:nvGrpSpPr>
        <p:grpSpPr>
          <a:xfrm>
            <a:off x="2876012" y="897137"/>
            <a:ext cx="820801" cy="398751"/>
            <a:chOff x="0" y="0"/>
            <a:chExt cx="820799" cy="398749"/>
          </a:xfrm>
        </p:grpSpPr>
        <p:sp>
          <p:nvSpPr>
            <p:cNvPr id="301" name="矩形"/>
            <p:cNvSpPr/>
            <p:nvPr/>
          </p:nvSpPr>
          <p:spPr>
            <a:xfrm>
              <a:off x="0" y="0"/>
              <a:ext cx="820800" cy="326101"/>
            </a:xfrm>
            <a:prstGeom prst="rect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/>
              </a:pPr>
            </a:p>
          </p:txBody>
        </p:sp>
        <p:sp>
          <p:nvSpPr>
            <p:cNvPr id="302" name="優化版本"/>
            <p:cNvSpPr txBox="1"/>
            <p:nvPr/>
          </p:nvSpPr>
          <p:spPr>
            <a:xfrm>
              <a:off x="0" y="0"/>
              <a:ext cx="820800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優化版本</a:t>
              </a:r>
            </a:p>
          </p:txBody>
        </p:sp>
      </p:grpSp>
      <p:grpSp>
        <p:nvGrpSpPr>
          <p:cNvPr id="306" name="Google Shape;213;p31"/>
          <p:cNvGrpSpPr/>
          <p:nvPr/>
        </p:nvGrpSpPr>
        <p:grpSpPr>
          <a:xfrm>
            <a:off x="5062039" y="875850"/>
            <a:ext cx="820801" cy="398751"/>
            <a:chOff x="0" y="0"/>
            <a:chExt cx="820799" cy="398749"/>
          </a:xfrm>
        </p:grpSpPr>
        <p:sp>
          <p:nvSpPr>
            <p:cNvPr id="304" name="矩形"/>
            <p:cNvSpPr/>
            <p:nvPr/>
          </p:nvSpPr>
          <p:spPr>
            <a:xfrm>
              <a:off x="0" y="0"/>
              <a:ext cx="820800" cy="326101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/>
              </a:pPr>
            </a:p>
          </p:txBody>
        </p:sp>
        <p:sp>
          <p:nvSpPr>
            <p:cNvPr id="305" name="現行版本"/>
            <p:cNvSpPr txBox="1"/>
            <p:nvPr/>
          </p:nvSpPr>
          <p:spPr>
            <a:xfrm>
              <a:off x="0" y="0"/>
              <a:ext cx="820800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現行版本</a:t>
              </a:r>
            </a:p>
          </p:txBody>
        </p:sp>
      </p:grpSp>
      <p:grpSp>
        <p:nvGrpSpPr>
          <p:cNvPr id="309" name="Google Shape;214;p31"/>
          <p:cNvGrpSpPr/>
          <p:nvPr/>
        </p:nvGrpSpPr>
        <p:grpSpPr>
          <a:xfrm>
            <a:off x="7434036" y="875850"/>
            <a:ext cx="820801" cy="398751"/>
            <a:chOff x="0" y="0"/>
            <a:chExt cx="820799" cy="398749"/>
          </a:xfrm>
        </p:grpSpPr>
        <p:sp>
          <p:nvSpPr>
            <p:cNvPr id="307" name="矩形"/>
            <p:cNvSpPr/>
            <p:nvPr/>
          </p:nvSpPr>
          <p:spPr>
            <a:xfrm>
              <a:off x="0" y="0"/>
              <a:ext cx="820800" cy="326101"/>
            </a:xfrm>
            <a:prstGeom prst="rect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/>
              </a:pPr>
            </a:p>
          </p:txBody>
        </p:sp>
        <p:sp>
          <p:nvSpPr>
            <p:cNvPr id="308" name="優化版本"/>
            <p:cNvSpPr txBox="1"/>
            <p:nvPr/>
          </p:nvSpPr>
          <p:spPr>
            <a:xfrm>
              <a:off x="0" y="0"/>
              <a:ext cx="820800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優化版本</a:t>
              </a:r>
            </a:p>
          </p:txBody>
        </p:sp>
      </p:grpSp>
      <p:sp>
        <p:nvSpPr>
          <p:cNvPr id="310" name="Google Shape;215;p31"/>
          <p:cNvSpPr/>
          <p:nvPr/>
        </p:nvSpPr>
        <p:spPr>
          <a:xfrm>
            <a:off x="6742149" y="1347100"/>
            <a:ext cx="2134501" cy="20811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311" name="Google Shape;216;p31" descr="Google Shape;216;p31"/>
          <p:cNvPicPr>
            <a:picLocks noChangeAspect="1"/>
          </p:cNvPicPr>
          <p:nvPr/>
        </p:nvPicPr>
        <p:blipFill>
          <a:blip r:embed="rId4">
            <a:extLst/>
          </a:blip>
          <a:srcRect l="0" t="5397" r="0" b="74318"/>
          <a:stretch>
            <a:fillRect/>
          </a:stretch>
        </p:blipFill>
        <p:spPr>
          <a:xfrm>
            <a:off x="6742147" y="1334650"/>
            <a:ext cx="2134653" cy="937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Google Shape;217;p31" descr="Google Shape;217;p31"/>
          <p:cNvPicPr>
            <a:picLocks noChangeAspect="1"/>
          </p:cNvPicPr>
          <p:nvPr/>
        </p:nvPicPr>
        <p:blipFill>
          <a:blip r:embed="rId4">
            <a:extLst/>
          </a:blip>
          <a:srcRect l="0" t="89654" r="0" b="0"/>
          <a:stretch>
            <a:fillRect/>
          </a:stretch>
        </p:blipFill>
        <p:spPr>
          <a:xfrm>
            <a:off x="6742138" y="2950080"/>
            <a:ext cx="2134653" cy="478239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Google Shape;218;p31"/>
          <p:cNvSpPr/>
          <p:nvPr/>
        </p:nvSpPr>
        <p:spPr>
          <a:xfrm>
            <a:off x="4415663" y="1347088"/>
            <a:ext cx="2134501" cy="20810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314" name="Google Shape;219;p31" descr="Google Shape;219;p31"/>
          <p:cNvPicPr>
            <a:picLocks noChangeAspect="1"/>
          </p:cNvPicPr>
          <p:nvPr/>
        </p:nvPicPr>
        <p:blipFill>
          <a:blip r:embed="rId5">
            <a:extLst/>
          </a:blip>
          <a:srcRect l="0" t="3071" r="0" b="72952"/>
          <a:stretch>
            <a:fillRect/>
          </a:stretch>
        </p:blipFill>
        <p:spPr>
          <a:xfrm>
            <a:off x="4415607" y="1334653"/>
            <a:ext cx="2134654" cy="937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Google Shape;220;p31" descr="Google Shape;220;p31"/>
          <p:cNvPicPr>
            <a:picLocks noChangeAspect="1"/>
          </p:cNvPicPr>
          <p:nvPr/>
        </p:nvPicPr>
        <p:blipFill>
          <a:blip r:embed="rId5">
            <a:extLst/>
          </a:blip>
          <a:srcRect l="0" t="87769" r="0" b="0"/>
          <a:stretch>
            <a:fillRect/>
          </a:stretch>
        </p:blipFill>
        <p:spPr>
          <a:xfrm>
            <a:off x="4415599" y="2950087"/>
            <a:ext cx="2134653" cy="478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225;p32"/>
          <p:cNvSpPr/>
          <p:nvPr/>
        </p:nvSpPr>
        <p:spPr>
          <a:xfrm>
            <a:off x="0" y="-27601"/>
            <a:ext cx="9144000" cy="5198702"/>
          </a:xfrm>
          <a:prstGeom prst="rect">
            <a:avLst/>
          </a:prstGeom>
          <a:solidFill>
            <a:srgbClr val="43434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</a:p>
        </p:txBody>
      </p:sp>
      <p:grpSp>
        <p:nvGrpSpPr>
          <p:cNvPr id="320" name="Google Shape;226;p32"/>
          <p:cNvGrpSpPr/>
          <p:nvPr/>
        </p:nvGrpSpPr>
        <p:grpSpPr>
          <a:xfrm>
            <a:off x="411750" y="221249"/>
            <a:ext cx="8426226" cy="601951"/>
            <a:chOff x="0" y="0"/>
            <a:chExt cx="8426225" cy="601949"/>
          </a:xfrm>
        </p:grpSpPr>
        <p:sp>
          <p:nvSpPr>
            <p:cNvPr id="318" name="Google Shape;227;p32"/>
            <p:cNvSpPr txBox="1"/>
            <p:nvPr/>
          </p:nvSpPr>
          <p:spPr>
            <a:xfrm>
              <a:off x="258725" y="0"/>
              <a:ext cx="8167501" cy="601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sz="2400">
                  <a:solidFill>
                    <a:srgbClr val="FFFF00"/>
                  </a:solidFill>
                </a:defRPr>
              </a:pPr>
              <a:r>
                <a:t>內容訊息</a:t>
              </a:r>
              <a:r>
                <a:rPr>
                  <a:solidFill>
                    <a:srgbClr val="FFFFFF"/>
                  </a:solidFill>
                </a:rPr>
                <a:t> / </a:t>
              </a:r>
              <a:r>
                <a:rPr sz="1800">
                  <a:solidFill>
                    <a:srgbClr val="FFFFFF"/>
                  </a:solidFill>
                </a:rPr>
                <a:t>LINE BC配合節慶提供情感化視覺，提升品牌好感度</a:t>
              </a:r>
            </a:p>
          </p:txBody>
        </p:sp>
        <p:sp>
          <p:nvSpPr>
            <p:cNvPr id="319" name="Google Shape;228;p32"/>
            <p:cNvSpPr/>
            <p:nvPr/>
          </p:nvSpPr>
          <p:spPr>
            <a:xfrm>
              <a:off x="0" y="117075"/>
              <a:ext cx="101401" cy="306900"/>
            </a:xfrm>
            <a:prstGeom prst="rect">
              <a:avLst/>
            </a:prstGeom>
            <a:solidFill>
              <a:srgbClr val="FFFF00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pic>
        <p:nvPicPr>
          <p:cNvPr id="321" name="Google Shape;229;p32" descr="Google Shape;229;p32"/>
          <p:cNvPicPr>
            <a:picLocks noChangeAspect="1"/>
          </p:cNvPicPr>
          <p:nvPr/>
        </p:nvPicPr>
        <p:blipFill>
          <a:blip r:embed="rId2">
            <a:extLst/>
          </a:blip>
          <a:srcRect l="0" t="19" r="0" b="29"/>
          <a:stretch>
            <a:fillRect/>
          </a:stretch>
        </p:blipFill>
        <p:spPr>
          <a:xfrm>
            <a:off x="564150" y="934914"/>
            <a:ext cx="3923516" cy="3923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Google Shape;230;p32" descr="Google Shape;230;p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0342" y="925400"/>
            <a:ext cx="3942558" cy="39425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235;p33"/>
          <p:cNvSpPr/>
          <p:nvPr/>
        </p:nvSpPr>
        <p:spPr>
          <a:xfrm>
            <a:off x="0" y="-27601"/>
            <a:ext cx="9144000" cy="5198702"/>
          </a:xfrm>
          <a:prstGeom prst="rect">
            <a:avLst/>
          </a:prstGeom>
          <a:solidFill>
            <a:srgbClr val="43434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</a:p>
        </p:txBody>
      </p:sp>
      <p:grpSp>
        <p:nvGrpSpPr>
          <p:cNvPr id="327" name="Google Shape;236;p33"/>
          <p:cNvGrpSpPr/>
          <p:nvPr/>
        </p:nvGrpSpPr>
        <p:grpSpPr>
          <a:xfrm>
            <a:off x="411749" y="221249"/>
            <a:ext cx="8354526" cy="601951"/>
            <a:chOff x="0" y="0"/>
            <a:chExt cx="8354525" cy="601949"/>
          </a:xfrm>
        </p:grpSpPr>
        <p:sp>
          <p:nvSpPr>
            <p:cNvPr id="325" name="Google Shape;237;p33"/>
            <p:cNvSpPr txBox="1"/>
            <p:nvPr/>
          </p:nvSpPr>
          <p:spPr>
            <a:xfrm>
              <a:off x="258724" y="0"/>
              <a:ext cx="8095802" cy="601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sz="2400">
                  <a:solidFill>
                    <a:srgbClr val="FFFF00"/>
                  </a:solidFill>
                </a:defRPr>
              </a:pPr>
              <a:r>
                <a:t>內容訊息</a:t>
              </a:r>
              <a:r>
                <a:rPr>
                  <a:solidFill>
                    <a:srgbClr val="FFFFFF"/>
                  </a:solidFill>
                </a:rPr>
                <a:t> / </a:t>
              </a:r>
              <a:r>
                <a:rPr sz="1800">
                  <a:solidFill>
                    <a:srgbClr val="FFFFFF"/>
                  </a:solidFill>
                </a:rPr>
                <a:t>介面中增加了令人愉悅的圖像視覺，強化用戶情感上的聯繫</a:t>
              </a:r>
            </a:p>
          </p:txBody>
        </p:sp>
        <p:sp>
          <p:nvSpPr>
            <p:cNvPr id="326" name="Google Shape;238;p33"/>
            <p:cNvSpPr/>
            <p:nvPr/>
          </p:nvSpPr>
          <p:spPr>
            <a:xfrm>
              <a:off x="0" y="117075"/>
              <a:ext cx="101401" cy="306900"/>
            </a:xfrm>
            <a:prstGeom prst="rect">
              <a:avLst/>
            </a:prstGeom>
            <a:solidFill>
              <a:srgbClr val="FFFF00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34" name="Google Shape;239;p33"/>
          <p:cNvGrpSpPr/>
          <p:nvPr/>
        </p:nvGrpSpPr>
        <p:grpSpPr>
          <a:xfrm>
            <a:off x="5453179" y="1176563"/>
            <a:ext cx="3517247" cy="3319668"/>
            <a:chOff x="0" y="0"/>
            <a:chExt cx="3517246" cy="3319667"/>
          </a:xfrm>
        </p:grpSpPr>
        <p:sp>
          <p:nvSpPr>
            <p:cNvPr id="328" name="Google Shape;240;p33"/>
            <p:cNvSpPr/>
            <p:nvPr/>
          </p:nvSpPr>
          <p:spPr>
            <a:xfrm>
              <a:off x="-1" y="0"/>
              <a:ext cx="3517248" cy="3319668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grpSp>
          <p:nvGrpSpPr>
            <p:cNvPr id="333" name="Google Shape;241;p33"/>
            <p:cNvGrpSpPr/>
            <p:nvPr/>
          </p:nvGrpSpPr>
          <p:grpSpPr>
            <a:xfrm>
              <a:off x="208894" y="203501"/>
              <a:ext cx="3148925" cy="3045456"/>
              <a:chOff x="0" y="0"/>
              <a:chExt cx="3148924" cy="3045455"/>
            </a:xfrm>
          </p:grpSpPr>
          <p:pic>
            <p:nvPicPr>
              <p:cNvPr id="329" name="Google Shape;242;p33" descr="Google Shape;242;p33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92661" y="0"/>
                <a:ext cx="1462857" cy="147682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0" name="Google Shape;243;p33" descr="Google Shape;243;p33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686068" y="0"/>
                <a:ext cx="1462857" cy="147682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1" name="Google Shape;244;p33" descr="Google Shape;244;p33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650674" y="1609352"/>
                <a:ext cx="1462865" cy="14361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2" name="Google Shape;245;p33" descr="Google Shape;245;p33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1609352"/>
                <a:ext cx="1462865" cy="14330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335" name="Google Shape;246;p33" descr="Google Shape;246;p3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40174" y="1186499"/>
            <a:ext cx="5089778" cy="3304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251;p34"/>
          <p:cNvSpPr/>
          <p:nvPr/>
        </p:nvSpPr>
        <p:spPr>
          <a:xfrm>
            <a:off x="0" y="-27601"/>
            <a:ext cx="9144000" cy="5198702"/>
          </a:xfrm>
          <a:prstGeom prst="rect">
            <a:avLst/>
          </a:prstGeom>
          <a:solidFill>
            <a:srgbClr val="43434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</a:p>
        </p:txBody>
      </p:sp>
      <p:grpSp>
        <p:nvGrpSpPr>
          <p:cNvPr id="340" name="Google Shape;252;p34"/>
          <p:cNvGrpSpPr/>
          <p:nvPr/>
        </p:nvGrpSpPr>
        <p:grpSpPr>
          <a:xfrm>
            <a:off x="411749" y="221249"/>
            <a:ext cx="8354526" cy="601951"/>
            <a:chOff x="0" y="0"/>
            <a:chExt cx="8354525" cy="601949"/>
          </a:xfrm>
        </p:grpSpPr>
        <p:sp>
          <p:nvSpPr>
            <p:cNvPr id="338" name="Google Shape;253;p34"/>
            <p:cNvSpPr txBox="1"/>
            <p:nvPr/>
          </p:nvSpPr>
          <p:spPr>
            <a:xfrm>
              <a:off x="258724" y="0"/>
              <a:ext cx="8095802" cy="601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sz="2400">
                  <a:solidFill>
                    <a:srgbClr val="FFFF00"/>
                  </a:solidFill>
                </a:defRPr>
              </a:pPr>
              <a:r>
                <a:t>資訊架構</a:t>
              </a:r>
              <a:r>
                <a:rPr>
                  <a:solidFill>
                    <a:srgbClr val="FFFFFF"/>
                  </a:solidFill>
                </a:rPr>
                <a:t> / </a:t>
              </a:r>
              <a:r>
                <a:rPr sz="1800">
                  <a:solidFill>
                    <a:srgbClr val="FFFFFF"/>
                  </a:solidFill>
                </a:rPr>
                <a:t>網路銀行首頁改版，強化未來資訊佈局的擴充性</a:t>
              </a:r>
            </a:p>
          </p:txBody>
        </p:sp>
        <p:sp>
          <p:nvSpPr>
            <p:cNvPr id="339" name="Google Shape;254;p34"/>
            <p:cNvSpPr/>
            <p:nvPr/>
          </p:nvSpPr>
          <p:spPr>
            <a:xfrm>
              <a:off x="0" y="117075"/>
              <a:ext cx="101401" cy="306900"/>
            </a:xfrm>
            <a:prstGeom prst="rect">
              <a:avLst/>
            </a:prstGeom>
            <a:solidFill>
              <a:srgbClr val="FFFF00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pic>
        <p:nvPicPr>
          <p:cNvPr id="341" name="Google Shape;255;p34" descr="Google Shape;255;p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0686" y="1162799"/>
            <a:ext cx="4081716" cy="39807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4" name="Google Shape;256;p34"/>
          <p:cNvGrpSpPr/>
          <p:nvPr/>
        </p:nvGrpSpPr>
        <p:grpSpPr>
          <a:xfrm>
            <a:off x="1926775" y="801550"/>
            <a:ext cx="820801" cy="398750"/>
            <a:chOff x="0" y="0"/>
            <a:chExt cx="820799" cy="398749"/>
          </a:xfrm>
        </p:grpSpPr>
        <p:sp>
          <p:nvSpPr>
            <p:cNvPr id="342" name="矩形"/>
            <p:cNvSpPr/>
            <p:nvPr/>
          </p:nvSpPr>
          <p:spPr>
            <a:xfrm>
              <a:off x="0" y="0"/>
              <a:ext cx="820800" cy="326101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/>
              </a:pPr>
            </a:p>
          </p:txBody>
        </p:sp>
        <p:sp>
          <p:nvSpPr>
            <p:cNvPr id="343" name="現行版本"/>
            <p:cNvSpPr txBox="1"/>
            <p:nvPr/>
          </p:nvSpPr>
          <p:spPr>
            <a:xfrm>
              <a:off x="0" y="0"/>
              <a:ext cx="820800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現行版本</a:t>
              </a:r>
            </a:p>
          </p:txBody>
        </p:sp>
      </p:grpSp>
      <p:grpSp>
        <p:nvGrpSpPr>
          <p:cNvPr id="347" name="Google Shape;257;p34"/>
          <p:cNvGrpSpPr/>
          <p:nvPr/>
        </p:nvGrpSpPr>
        <p:grpSpPr>
          <a:xfrm>
            <a:off x="6387862" y="725350"/>
            <a:ext cx="820801" cy="398750"/>
            <a:chOff x="0" y="0"/>
            <a:chExt cx="820799" cy="398749"/>
          </a:xfrm>
        </p:grpSpPr>
        <p:sp>
          <p:nvSpPr>
            <p:cNvPr id="345" name="矩形"/>
            <p:cNvSpPr/>
            <p:nvPr/>
          </p:nvSpPr>
          <p:spPr>
            <a:xfrm>
              <a:off x="0" y="0"/>
              <a:ext cx="820800" cy="326101"/>
            </a:xfrm>
            <a:prstGeom prst="rect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/>
              </a:pPr>
            </a:p>
          </p:txBody>
        </p:sp>
        <p:sp>
          <p:nvSpPr>
            <p:cNvPr id="346" name="優化版本"/>
            <p:cNvSpPr txBox="1"/>
            <p:nvPr/>
          </p:nvSpPr>
          <p:spPr>
            <a:xfrm>
              <a:off x="0" y="0"/>
              <a:ext cx="820800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優化版本</a:t>
              </a:r>
            </a:p>
          </p:txBody>
        </p:sp>
      </p:grpSp>
      <p:pic>
        <p:nvPicPr>
          <p:cNvPr id="348" name="Google Shape;258;p34" descr="Google Shape;258;p3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0800" y="1209675"/>
            <a:ext cx="4008798" cy="31750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